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325" r:id="rId6"/>
    <p:sldId id="259" r:id="rId7"/>
    <p:sldId id="258" r:id="rId8"/>
    <p:sldId id="324" r:id="rId9"/>
    <p:sldId id="265" r:id="rId10"/>
    <p:sldId id="321" r:id="rId11"/>
    <p:sldId id="288" r:id="rId12"/>
    <p:sldId id="679" r:id="rId13"/>
    <p:sldId id="289" r:id="rId14"/>
    <p:sldId id="678" r:id="rId15"/>
    <p:sldId id="680" r:id="rId16"/>
    <p:sldId id="262" r:id="rId17"/>
    <p:sldId id="671" r:id="rId18"/>
    <p:sldId id="672" r:id="rId19"/>
    <p:sldId id="675" r:id="rId20"/>
    <p:sldId id="673" r:id="rId21"/>
    <p:sldId id="676" r:id="rId22"/>
    <p:sldId id="280" r:id="rId23"/>
    <p:sldId id="674" r:id="rId24"/>
    <p:sldId id="677" r:id="rId25"/>
    <p:sldId id="318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E"/>
    <a:srgbClr val="F7C9C5"/>
    <a:srgbClr val="3AAA35"/>
    <a:srgbClr val="017BC6"/>
    <a:srgbClr val="147AA8"/>
    <a:srgbClr val="1A9DD9"/>
    <a:srgbClr val="39A935"/>
    <a:srgbClr val="AFC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76E34-C8D3-457A-A08F-FBD50EBACCB0}" v="25" dt="2024-02-21T11:55:35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7" autoAdjust="0"/>
    <p:restoredTop sz="77838" autoAdjust="0"/>
  </p:normalViewPr>
  <p:slideViewPr>
    <p:cSldViewPr snapToGrid="0">
      <p:cViewPr varScale="1">
        <p:scale>
          <a:sx n="126" d="100"/>
          <a:sy n="126" d="100"/>
        </p:scale>
        <p:origin x="1680" y="13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 van Geer" userId="51155608-fb11-45f7-ad8b-599d8e8749c3" providerId="ADAL" clId="{ACC76E34-C8D3-457A-A08F-FBD50EBACCB0}"/>
    <pc:docChg chg="undo custSel addSld delSld modSld sldOrd">
      <pc:chgData name="Pieter van Geer" userId="51155608-fb11-45f7-ad8b-599d8e8749c3" providerId="ADAL" clId="{ACC76E34-C8D3-457A-A08F-FBD50EBACCB0}" dt="2024-03-08T09:05:24.706" v="346" actId="6549"/>
      <pc:docMkLst>
        <pc:docMk/>
      </pc:docMkLst>
      <pc:sldChg chg="modSp mod">
        <pc:chgData name="Pieter van Geer" userId="51155608-fb11-45f7-ad8b-599d8e8749c3" providerId="ADAL" clId="{ACC76E34-C8D3-457A-A08F-FBD50EBACCB0}" dt="2024-02-21T12:26:59.674" v="216" actId="20577"/>
        <pc:sldMkLst>
          <pc:docMk/>
          <pc:sldMk cId="3747111520" sldId="257"/>
        </pc:sldMkLst>
        <pc:spChg chg="mod">
          <ac:chgData name="Pieter van Geer" userId="51155608-fb11-45f7-ad8b-599d8e8749c3" providerId="ADAL" clId="{ACC76E34-C8D3-457A-A08F-FBD50EBACCB0}" dt="2024-02-21T12:26:59.674" v="216" actId="20577"/>
          <ac:spMkLst>
            <pc:docMk/>
            <pc:sldMk cId="3747111520" sldId="257"/>
            <ac:spMk id="5" creationId="{00000000-0000-0000-0000-000000000000}"/>
          </ac:spMkLst>
        </pc:spChg>
      </pc:sldChg>
      <pc:sldChg chg="modSp mod">
        <pc:chgData name="Pieter van Geer" userId="51155608-fb11-45f7-ad8b-599d8e8749c3" providerId="ADAL" clId="{ACC76E34-C8D3-457A-A08F-FBD50EBACCB0}" dt="2024-02-21T10:58:11.546" v="9" actId="20577"/>
        <pc:sldMkLst>
          <pc:docMk/>
          <pc:sldMk cId="712919267" sldId="259"/>
        </pc:sldMkLst>
        <pc:spChg chg="mod">
          <ac:chgData name="Pieter van Geer" userId="51155608-fb11-45f7-ad8b-599d8e8749c3" providerId="ADAL" clId="{ACC76E34-C8D3-457A-A08F-FBD50EBACCB0}" dt="2024-02-21T10:58:11.546" v="9" actId="20577"/>
          <ac:spMkLst>
            <pc:docMk/>
            <pc:sldMk cId="712919267" sldId="259"/>
            <ac:spMk id="2" creationId="{018DA2A3-61E0-4AC1-A57A-74EA2114C5B7}"/>
          </ac:spMkLst>
        </pc:spChg>
      </pc:sldChg>
      <pc:sldChg chg="del">
        <pc:chgData name="Pieter van Geer" userId="51155608-fb11-45f7-ad8b-599d8e8749c3" providerId="ADAL" clId="{ACC76E34-C8D3-457A-A08F-FBD50EBACCB0}" dt="2024-02-21T10:58:00.522" v="2" actId="47"/>
        <pc:sldMkLst>
          <pc:docMk/>
          <pc:sldMk cId="162569435" sldId="271"/>
        </pc:sldMkLst>
      </pc:sldChg>
      <pc:sldChg chg="del">
        <pc:chgData name="Pieter van Geer" userId="51155608-fb11-45f7-ad8b-599d8e8749c3" providerId="ADAL" clId="{ACC76E34-C8D3-457A-A08F-FBD50EBACCB0}" dt="2024-02-21T10:58:01.569" v="3" actId="47"/>
        <pc:sldMkLst>
          <pc:docMk/>
          <pc:sldMk cId="3625108619" sldId="276"/>
        </pc:sldMkLst>
      </pc:sldChg>
      <pc:sldChg chg="addSp delSp modSp mod ord modAnim">
        <pc:chgData name="Pieter van Geer" userId="51155608-fb11-45f7-ad8b-599d8e8749c3" providerId="ADAL" clId="{ACC76E34-C8D3-457A-A08F-FBD50EBACCB0}" dt="2024-02-21T11:49:38.860" v="116"/>
        <pc:sldMkLst>
          <pc:docMk/>
          <pc:sldMk cId="793976936" sldId="288"/>
        </pc:sldMkLst>
        <pc:spChg chg="add mod">
          <ac:chgData name="Pieter van Geer" userId="51155608-fb11-45f7-ad8b-599d8e8749c3" providerId="ADAL" clId="{ACC76E34-C8D3-457A-A08F-FBD50EBACCB0}" dt="2024-02-21T11:03:00.636" v="113" actId="164"/>
          <ac:spMkLst>
            <pc:docMk/>
            <pc:sldMk cId="793976936" sldId="288"/>
            <ac:spMk id="2" creationId="{7FF1F37A-3007-0E67-B82A-E6EAAE7C5BE9}"/>
          </ac:spMkLst>
        </pc:spChg>
        <pc:spChg chg="mod">
          <ac:chgData name="Pieter van Geer" userId="51155608-fb11-45f7-ad8b-599d8e8749c3" providerId="ADAL" clId="{ACC76E34-C8D3-457A-A08F-FBD50EBACCB0}" dt="2024-02-21T11:00:55.916" v="77" actId="108"/>
          <ac:spMkLst>
            <pc:docMk/>
            <pc:sldMk cId="793976936" sldId="288"/>
            <ac:spMk id="3" creationId="{5D36B7B5-9E0D-4049-ADD9-E37756F17E15}"/>
          </ac:spMkLst>
        </pc:spChg>
        <pc:spChg chg="mod">
          <ac:chgData name="Pieter van Geer" userId="51155608-fb11-45f7-ad8b-599d8e8749c3" providerId="ADAL" clId="{ACC76E34-C8D3-457A-A08F-FBD50EBACCB0}" dt="2024-02-21T11:01:04.547" v="78" actId="20577"/>
          <ac:spMkLst>
            <pc:docMk/>
            <pc:sldMk cId="793976936" sldId="288"/>
            <ac:spMk id="7" creationId="{33F0720E-FD17-66AA-E168-B54823DDED2C}"/>
          </ac:spMkLst>
        </pc:spChg>
        <pc:spChg chg="add mod">
          <ac:chgData name="Pieter van Geer" userId="51155608-fb11-45f7-ad8b-599d8e8749c3" providerId="ADAL" clId="{ACC76E34-C8D3-457A-A08F-FBD50EBACCB0}" dt="2024-02-21T11:03:00.636" v="113" actId="164"/>
          <ac:spMkLst>
            <pc:docMk/>
            <pc:sldMk cId="793976936" sldId="288"/>
            <ac:spMk id="9" creationId="{9BFAE387-21E0-792F-8FD8-1A6F2E082118}"/>
          </ac:spMkLst>
        </pc:spChg>
        <pc:spChg chg="add mod">
          <ac:chgData name="Pieter van Geer" userId="51155608-fb11-45f7-ad8b-599d8e8749c3" providerId="ADAL" clId="{ACC76E34-C8D3-457A-A08F-FBD50EBACCB0}" dt="2024-02-21T11:03:00.636" v="113" actId="164"/>
          <ac:spMkLst>
            <pc:docMk/>
            <pc:sldMk cId="793976936" sldId="288"/>
            <ac:spMk id="10" creationId="{439206D9-FBAC-044A-697B-C44739A173CC}"/>
          </ac:spMkLst>
        </pc:spChg>
        <pc:spChg chg="add mod">
          <ac:chgData name="Pieter van Geer" userId="51155608-fb11-45f7-ad8b-599d8e8749c3" providerId="ADAL" clId="{ACC76E34-C8D3-457A-A08F-FBD50EBACCB0}" dt="2024-02-21T11:03:00.636" v="113" actId="164"/>
          <ac:spMkLst>
            <pc:docMk/>
            <pc:sldMk cId="793976936" sldId="288"/>
            <ac:spMk id="11" creationId="{A16990B9-3955-A194-AA92-38990B868C09}"/>
          </ac:spMkLst>
        </pc:spChg>
        <pc:spChg chg="add del mod">
          <ac:chgData name="Pieter van Geer" userId="51155608-fb11-45f7-ad8b-599d8e8749c3" providerId="ADAL" clId="{ACC76E34-C8D3-457A-A08F-FBD50EBACCB0}" dt="2024-02-21T11:02:52.803" v="112" actId="478"/>
          <ac:spMkLst>
            <pc:docMk/>
            <pc:sldMk cId="793976936" sldId="288"/>
            <ac:spMk id="12" creationId="{30261351-D48C-1407-5B01-563085614DE5}"/>
          </ac:spMkLst>
        </pc:spChg>
        <pc:spChg chg="add mod">
          <ac:chgData name="Pieter van Geer" userId="51155608-fb11-45f7-ad8b-599d8e8749c3" providerId="ADAL" clId="{ACC76E34-C8D3-457A-A08F-FBD50EBACCB0}" dt="2024-02-21T11:03:00.636" v="113" actId="164"/>
          <ac:spMkLst>
            <pc:docMk/>
            <pc:sldMk cId="793976936" sldId="288"/>
            <ac:spMk id="13" creationId="{5C6B4CA9-C335-0625-1623-0E9A05034158}"/>
          </ac:spMkLst>
        </pc:spChg>
        <pc:spChg chg="add mod">
          <ac:chgData name="Pieter van Geer" userId="51155608-fb11-45f7-ad8b-599d8e8749c3" providerId="ADAL" clId="{ACC76E34-C8D3-457A-A08F-FBD50EBACCB0}" dt="2024-02-21T11:03:00.636" v="113" actId="164"/>
          <ac:spMkLst>
            <pc:docMk/>
            <pc:sldMk cId="793976936" sldId="288"/>
            <ac:spMk id="14" creationId="{0C9D06F1-078D-DB8E-E8E8-7FCBD07DC4F3}"/>
          </ac:spMkLst>
        </pc:spChg>
        <pc:grpChg chg="add mod">
          <ac:chgData name="Pieter van Geer" userId="51155608-fb11-45f7-ad8b-599d8e8749c3" providerId="ADAL" clId="{ACC76E34-C8D3-457A-A08F-FBD50EBACCB0}" dt="2024-02-21T11:03:00.636" v="113" actId="164"/>
          <ac:grpSpMkLst>
            <pc:docMk/>
            <pc:sldMk cId="793976936" sldId="288"/>
            <ac:grpSpMk id="15" creationId="{5D434D29-5A80-ABCC-E2F4-2F8EBB0A9FD6}"/>
          </ac:grpSpMkLst>
        </pc:grpChg>
        <pc:picChg chg="mod">
          <ac:chgData name="Pieter van Geer" userId="51155608-fb11-45f7-ad8b-599d8e8749c3" providerId="ADAL" clId="{ACC76E34-C8D3-457A-A08F-FBD50EBACCB0}" dt="2024-02-21T11:01:22.962" v="81" actId="1076"/>
          <ac:picMkLst>
            <pc:docMk/>
            <pc:sldMk cId="793976936" sldId="288"/>
            <ac:picMk id="8" creationId="{6396CDB0-132C-BB17-3DB9-4124111E84AE}"/>
          </ac:picMkLst>
        </pc:picChg>
      </pc:sldChg>
      <pc:sldChg chg="modSp mod ord">
        <pc:chgData name="Pieter van Geer" userId="51155608-fb11-45f7-ad8b-599d8e8749c3" providerId="ADAL" clId="{ACC76E34-C8D3-457A-A08F-FBD50EBACCB0}" dt="2024-02-21T12:26:23.136" v="214" actId="207"/>
        <pc:sldMkLst>
          <pc:docMk/>
          <pc:sldMk cId="1320722053" sldId="289"/>
        </pc:sldMkLst>
        <pc:spChg chg="mod">
          <ac:chgData name="Pieter van Geer" userId="51155608-fb11-45f7-ad8b-599d8e8749c3" providerId="ADAL" clId="{ACC76E34-C8D3-457A-A08F-FBD50EBACCB0}" dt="2024-02-21T12:26:23.136" v="214" actId="207"/>
          <ac:spMkLst>
            <pc:docMk/>
            <pc:sldMk cId="1320722053" sldId="289"/>
            <ac:spMk id="3" creationId="{D187BA45-F3CF-5851-6713-147147E68141}"/>
          </ac:spMkLst>
        </pc:spChg>
      </pc:sldChg>
      <pc:sldChg chg="modSp mod">
        <pc:chgData name="Pieter van Geer" userId="51155608-fb11-45f7-ad8b-599d8e8749c3" providerId="ADAL" clId="{ACC76E34-C8D3-457A-A08F-FBD50EBACCB0}" dt="2024-02-21T11:00:29.952" v="76" actId="108"/>
        <pc:sldMkLst>
          <pc:docMk/>
          <pc:sldMk cId="3771614997" sldId="321"/>
        </pc:sldMkLst>
        <pc:spChg chg="mod">
          <ac:chgData name="Pieter van Geer" userId="51155608-fb11-45f7-ad8b-599d8e8749c3" providerId="ADAL" clId="{ACC76E34-C8D3-457A-A08F-FBD50EBACCB0}" dt="2024-02-21T11:00:29.952" v="76" actId="108"/>
          <ac:spMkLst>
            <pc:docMk/>
            <pc:sldMk cId="3771614997" sldId="321"/>
            <ac:spMk id="3" creationId="{D0B94176-91AF-2F72-EF74-FB9EFA63A074}"/>
          </ac:spMkLst>
        </pc:spChg>
      </pc:sldChg>
      <pc:sldChg chg="modSp mod">
        <pc:chgData name="Pieter van Geer" userId="51155608-fb11-45f7-ad8b-599d8e8749c3" providerId="ADAL" clId="{ACC76E34-C8D3-457A-A08F-FBD50EBACCB0}" dt="2024-03-08T09:05:24.706" v="346" actId="6549"/>
        <pc:sldMkLst>
          <pc:docMk/>
          <pc:sldMk cId="2225816307" sldId="325"/>
        </pc:sldMkLst>
        <pc:spChg chg="mod">
          <ac:chgData name="Pieter van Geer" userId="51155608-fb11-45f7-ad8b-599d8e8749c3" providerId="ADAL" clId="{ACC76E34-C8D3-457A-A08F-FBD50EBACCB0}" dt="2024-03-08T09:05:24.706" v="346" actId="6549"/>
          <ac:spMkLst>
            <pc:docMk/>
            <pc:sldMk cId="2225816307" sldId="325"/>
            <ac:spMk id="7" creationId="{33F0720E-FD17-66AA-E168-B54823DDED2C}"/>
          </ac:spMkLst>
        </pc:spChg>
      </pc:sldChg>
      <pc:sldChg chg="del">
        <pc:chgData name="Pieter van Geer" userId="51155608-fb11-45f7-ad8b-599d8e8749c3" providerId="ADAL" clId="{ACC76E34-C8D3-457A-A08F-FBD50EBACCB0}" dt="2024-02-21T10:58:02.602" v="4" actId="47"/>
        <pc:sldMkLst>
          <pc:docMk/>
          <pc:sldMk cId="1798080379" sldId="678"/>
        </pc:sldMkLst>
      </pc:sldChg>
      <pc:sldChg chg="addSp delSp modSp add mod ord delAnim modAnim">
        <pc:chgData name="Pieter van Geer" userId="51155608-fb11-45f7-ad8b-599d8e8749c3" providerId="ADAL" clId="{ACC76E34-C8D3-457A-A08F-FBD50EBACCB0}" dt="2024-02-21T11:54:58.938" v="199"/>
        <pc:sldMkLst>
          <pc:docMk/>
          <pc:sldMk cId="3115054294" sldId="678"/>
        </pc:sldMkLst>
        <pc:spChg chg="mod">
          <ac:chgData name="Pieter van Geer" userId="51155608-fb11-45f7-ad8b-599d8e8749c3" providerId="ADAL" clId="{ACC76E34-C8D3-457A-A08F-FBD50EBACCB0}" dt="2024-02-21T11:52:05.679" v="158" actId="207"/>
          <ac:spMkLst>
            <pc:docMk/>
            <pc:sldMk cId="3115054294" sldId="678"/>
            <ac:spMk id="3" creationId="{5D36B7B5-9E0D-4049-ADD9-E37756F17E15}"/>
          </ac:spMkLst>
        </pc:spChg>
        <pc:spChg chg="del mod">
          <ac:chgData name="Pieter van Geer" userId="51155608-fb11-45f7-ad8b-599d8e8749c3" providerId="ADAL" clId="{ACC76E34-C8D3-457A-A08F-FBD50EBACCB0}" dt="2024-02-21T11:52:30.023" v="160" actId="478"/>
          <ac:spMkLst>
            <pc:docMk/>
            <pc:sldMk cId="3115054294" sldId="678"/>
            <ac:spMk id="9" creationId="{7A97539B-19E1-8804-2237-F55B555A482B}"/>
          </ac:spMkLst>
        </pc:spChg>
        <pc:spChg chg="mod">
          <ac:chgData name="Pieter van Geer" userId="51155608-fb11-45f7-ad8b-599d8e8749c3" providerId="ADAL" clId="{ACC76E34-C8D3-457A-A08F-FBD50EBACCB0}" dt="2024-02-21T11:52:17.081" v="159"/>
          <ac:spMkLst>
            <pc:docMk/>
            <pc:sldMk cId="3115054294" sldId="678"/>
            <ac:spMk id="10" creationId="{5A0341CB-F23B-F55E-1183-2521BFA7A5A6}"/>
          </ac:spMkLst>
        </pc:spChg>
        <pc:spChg chg="mod">
          <ac:chgData name="Pieter van Geer" userId="51155608-fb11-45f7-ad8b-599d8e8749c3" providerId="ADAL" clId="{ACC76E34-C8D3-457A-A08F-FBD50EBACCB0}" dt="2024-02-21T11:52:17.081" v="159"/>
          <ac:spMkLst>
            <pc:docMk/>
            <pc:sldMk cId="3115054294" sldId="678"/>
            <ac:spMk id="11" creationId="{416D1CCD-B086-9C4B-E72E-B4C963F0FD9E}"/>
          </ac:spMkLst>
        </pc:spChg>
        <pc:spChg chg="mod">
          <ac:chgData name="Pieter van Geer" userId="51155608-fb11-45f7-ad8b-599d8e8749c3" providerId="ADAL" clId="{ACC76E34-C8D3-457A-A08F-FBD50EBACCB0}" dt="2024-02-21T11:52:17.081" v="159"/>
          <ac:spMkLst>
            <pc:docMk/>
            <pc:sldMk cId="3115054294" sldId="678"/>
            <ac:spMk id="12" creationId="{EB57DFD6-F5AE-9738-9396-D92728817428}"/>
          </ac:spMkLst>
        </pc:spChg>
        <pc:spChg chg="mod">
          <ac:chgData name="Pieter van Geer" userId="51155608-fb11-45f7-ad8b-599d8e8749c3" providerId="ADAL" clId="{ACC76E34-C8D3-457A-A08F-FBD50EBACCB0}" dt="2024-02-21T11:52:17.081" v="159"/>
          <ac:spMkLst>
            <pc:docMk/>
            <pc:sldMk cId="3115054294" sldId="678"/>
            <ac:spMk id="13" creationId="{2375B213-0099-D57D-6C8E-FF7EB1426A84}"/>
          </ac:spMkLst>
        </pc:spChg>
        <pc:spChg chg="mod">
          <ac:chgData name="Pieter van Geer" userId="51155608-fb11-45f7-ad8b-599d8e8749c3" providerId="ADAL" clId="{ACC76E34-C8D3-457A-A08F-FBD50EBACCB0}" dt="2024-02-21T11:52:17.081" v="159"/>
          <ac:spMkLst>
            <pc:docMk/>
            <pc:sldMk cId="3115054294" sldId="678"/>
            <ac:spMk id="14" creationId="{C95C0D8B-274D-A7D8-4EDA-874C9599CBF7}"/>
          </ac:spMkLst>
        </pc:spChg>
        <pc:grpChg chg="add del mod">
          <ac:chgData name="Pieter van Geer" userId="51155608-fb11-45f7-ad8b-599d8e8749c3" providerId="ADAL" clId="{ACC76E34-C8D3-457A-A08F-FBD50EBACCB0}" dt="2024-02-21T11:52:35.427" v="161" actId="478"/>
          <ac:grpSpMkLst>
            <pc:docMk/>
            <pc:sldMk cId="3115054294" sldId="678"/>
            <ac:grpSpMk id="2" creationId="{CFCEC75F-CC50-DAAF-452B-A706F02E8C44}"/>
          </ac:grpSpMkLst>
        </pc:grpChg>
        <pc:grpChg chg="add mod">
          <ac:chgData name="Pieter van Geer" userId="51155608-fb11-45f7-ad8b-599d8e8749c3" providerId="ADAL" clId="{ACC76E34-C8D3-457A-A08F-FBD50EBACCB0}" dt="2024-02-21T11:54:30.998" v="190" actId="1076"/>
          <ac:grpSpMkLst>
            <pc:docMk/>
            <pc:sldMk cId="3115054294" sldId="678"/>
            <ac:grpSpMk id="21" creationId="{D263E705-4DD3-02E5-2A74-4F938243CD97}"/>
          </ac:grpSpMkLst>
        </pc:grpChg>
        <pc:grpChg chg="add mod">
          <ac:chgData name="Pieter van Geer" userId="51155608-fb11-45f7-ad8b-599d8e8749c3" providerId="ADAL" clId="{ACC76E34-C8D3-457A-A08F-FBD50EBACCB0}" dt="2024-02-21T11:54:26.520" v="189" actId="1076"/>
          <ac:grpSpMkLst>
            <pc:docMk/>
            <pc:sldMk cId="3115054294" sldId="678"/>
            <ac:grpSpMk id="22" creationId="{7E1B6D32-13CD-5C20-B04C-23F2E6C7B403}"/>
          </ac:grpSpMkLst>
        </pc:grpChg>
        <pc:grpChg chg="add mod">
          <ac:chgData name="Pieter van Geer" userId="51155608-fb11-45f7-ad8b-599d8e8749c3" providerId="ADAL" clId="{ACC76E34-C8D3-457A-A08F-FBD50EBACCB0}" dt="2024-02-21T11:54:35.063" v="192" actId="1076"/>
          <ac:grpSpMkLst>
            <pc:docMk/>
            <pc:sldMk cId="3115054294" sldId="678"/>
            <ac:grpSpMk id="25" creationId="{696E0DC5-B3F1-C270-46FA-D4DBA00145E5}"/>
          </ac:grpSpMkLst>
        </pc:grpChg>
        <pc:grpChg chg="add mod">
          <ac:chgData name="Pieter van Geer" userId="51155608-fb11-45f7-ad8b-599d8e8749c3" providerId="ADAL" clId="{ACC76E34-C8D3-457A-A08F-FBD50EBACCB0}" dt="2024-02-21T11:54:39.712" v="194" actId="1076"/>
          <ac:grpSpMkLst>
            <pc:docMk/>
            <pc:sldMk cId="3115054294" sldId="678"/>
            <ac:grpSpMk id="28" creationId="{443595F3-56F5-B329-F81E-BA4CD5E0B4A3}"/>
          </ac:grpSpMkLst>
        </pc:grpChg>
        <pc:grpChg chg="add mod">
          <ac:chgData name="Pieter van Geer" userId="51155608-fb11-45f7-ad8b-599d8e8749c3" providerId="ADAL" clId="{ACC76E34-C8D3-457A-A08F-FBD50EBACCB0}" dt="2024-02-21T11:54:45.359" v="196" actId="1076"/>
          <ac:grpSpMkLst>
            <pc:docMk/>
            <pc:sldMk cId="3115054294" sldId="678"/>
            <ac:grpSpMk id="31" creationId="{E7C62437-8763-C335-4DC3-74427085FF17}"/>
          </ac:grpSpMkLst>
        </pc:grpChg>
        <pc:grpChg chg="add mod">
          <ac:chgData name="Pieter van Geer" userId="51155608-fb11-45f7-ad8b-599d8e8749c3" providerId="ADAL" clId="{ACC76E34-C8D3-457A-A08F-FBD50EBACCB0}" dt="2024-02-21T11:54:49.455" v="198" actId="1076"/>
          <ac:grpSpMkLst>
            <pc:docMk/>
            <pc:sldMk cId="3115054294" sldId="678"/>
            <ac:grpSpMk id="34" creationId="{1858B9CD-EB72-8178-9A95-0BDDBE5DBBF2}"/>
          </ac:grpSpMkLst>
        </pc:grpChg>
        <pc:cxnChg chg="add mod">
          <ac:chgData name="Pieter van Geer" userId="51155608-fb11-45f7-ad8b-599d8e8749c3" providerId="ADAL" clId="{ACC76E34-C8D3-457A-A08F-FBD50EBACCB0}" dt="2024-02-21T11:53:13.932" v="167" actId="692"/>
          <ac:cxnSpMkLst>
            <pc:docMk/>
            <pc:sldMk cId="3115054294" sldId="678"/>
            <ac:cxnSpMk id="15" creationId="{26B9737F-5343-2145-484C-CADAE80D5546}"/>
          </ac:cxnSpMkLst>
        </pc:cxnChg>
        <pc:cxnChg chg="add mod">
          <ac:chgData name="Pieter van Geer" userId="51155608-fb11-45f7-ad8b-599d8e8749c3" providerId="ADAL" clId="{ACC76E34-C8D3-457A-A08F-FBD50EBACCB0}" dt="2024-02-21T11:54:21.829" v="187" actId="164"/>
          <ac:cxnSpMkLst>
            <pc:docMk/>
            <pc:sldMk cId="3115054294" sldId="678"/>
            <ac:cxnSpMk id="17" creationId="{60BEF6BC-3EBC-C0CE-9935-68CF25BFCD1B}"/>
          </ac:cxnSpMkLst>
        </pc:cxnChg>
        <pc:cxnChg chg="add mod">
          <ac:chgData name="Pieter van Geer" userId="51155608-fb11-45f7-ad8b-599d8e8749c3" providerId="ADAL" clId="{ACC76E34-C8D3-457A-A08F-FBD50EBACCB0}" dt="2024-02-21T11:54:21.829" v="187" actId="164"/>
          <ac:cxnSpMkLst>
            <pc:docMk/>
            <pc:sldMk cId="3115054294" sldId="678"/>
            <ac:cxnSpMk id="18" creationId="{15EA6412-313A-CA08-BD06-887140DBAC66}"/>
          </ac:cxnSpMkLst>
        </pc:cxnChg>
        <pc:cxnChg chg="mod">
          <ac:chgData name="Pieter van Geer" userId="51155608-fb11-45f7-ad8b-599d8e8749c3" providerId="ADAL" clId="{ACC76E34-C8D3-457A-A08F-FBD50EBACCB0}" dt="2024-02-21T11:54:23.155" v="188"/>
          <ac:cxnSpMkLst>
            <pc:docMk/>
            <pc:sldMk cId="3115054294" sldId="678"/>
            <ac:cxnSpMk id="23" creationId="{C01E28F7-182F-6734-236B-41C5A1D0D7FE}"/>
          </ac:cxnSpMkLst>
        </pc:cxnChg>
        <pc:cxnChg chg="mod">
          <ac:chgData name="Pieter van Geer" userId="51155608-fb11-45f7-ad8b-599d8e8749c3" providerId="ADAL" clId="{ACC76E34-C8D3-457A-A08F-FBD50EBACCB0}" dt="2024-02-21T11:54:23.155" v="188"/>
          <ac:cxnSpMkLst>
            <pc:docMk/>
            <pc:sldMk cId="3115054294" sldId="678"/>
            <ac:cxnSpMk id="24" creationId="{CEEB6DF9-5A0C-CB76-448C-5E1773F9A511}"/>
          </ac:cxnSpMkLst>
        </pc:cxnChg>
        <pc:cxnChg chg="mod">
          <ac:chgData name="Pieter van Geer" userId="51155608-fb11-45f7-ad8b-599d8e8749c3" providerId="ADAL" clId="{ACC76E34-C8D3-457A-A08F-FBD50EBACCB0}" dt="2024-02-21T11:54:31.876" v="191"/>
          <ac:cxnSpMkLst>
            <pc:docMk/>
            <pc:sldMk cId="3115054294" sldId="678"/>
            <ac:cxnSpMk id="26" creationId="{A9A50141-B825-F6C7-8A89-C7B632D9068B}"/>
          </ac:cxnSpMkLst>
        </pc:cxnChg>
        <pc:cxnChg chg="mod">
          <ac:chgData name="Pieter van Geer" userId="51155608-fb11-45f7-ad8b-599d8e8749c3" providerId="ADAL" clId="{ACC76E34-C8D3-457A-A08F-FBD50EBACCB0}" dt="2024-02-21T11:54:31.876" v="191"/>
          <ac:cxnSpMkLst>
            <pc:docMk/>
            <pc:sldMk cId="3115054294" sldId="678"/>
            <ac:cxnSpMk id="27" creationId="{2662A803-FC1A-CAD3-14C1-01E40CEA62CB}"/>
          </ac:cxnSpMkLst>
        </pc:cxnChg>
        <pc:cxnChg chg="mod">
          <ac:chgData name="Pieter van Geer" userId="51155608-fb11-45f7-ad8b-599d8e8749c3" providerId="ADAL" clId="{ACC76E34-C8D3-457A-A08F-FBD50EBACCB0}" dt="2024-02-21T11:54:35.395" v="193"/>
          <ac:cxnSpMkLst>
            <pc:docMk/>
            <pc:sldMk cId="3115054294" sldId="678"/>
            <ac:cxnSpMk id="29" creationId="{1003FD16-D2B0-7746-548F-06B09F6FE9E3}"/>
          </ac:cxnSpMkLst>
        </pc:cxnChg>
        <pc:cxnChg chg="mod">
          <ac:chgData name="Pieter van Geer" userId="51155608-fb11-45f7-ad8b-599d8e8749c3" providerId="ADAL" clId="{ACC76E34-C8D3-457A-A08F-FBD50EBACCB0}" dt="2024-02-21T11:54:35.395" v="193"/>
          <ac:cxnSpMkLst>
            <pc:docMk/>
            <pc:sldMk cId="3115054294" sldId="678"/>
            <ac:cxnSpMk id="30" creationId="{2FE8022A-2B0B-8293-6056-42F783393383}"/>
          </ac:cxnSpMkLst>
        </pc:cxnChg>
        <pc:cxnChg chg="mod">
          <ac:chgData name="Pieter van Geer" userId="51155608-fb11-45f7-ad8b-599d8e8749c3" providerId="ADAL" clId="{ACC76E34-C8D3-457A-A08F-FBD50EBACCB0}" dt="2024-02-21T11:54:40.227" v="195"/>
          <ac:cxnSpMkLst>
            <pc:docMk/>
            <pc:sldMk cId="3115054294" sldId="678"/>
            <ac:cxnSpMk id="32" creationId="{8FC7FE90-7EC8-85FB-5317-24A962F6F05C}"/>
          </ac:cxnSpMkLst>
        </pc:cxnChg>
        <pc:cxnChg chg="mod">
          <ac:chgData name="Pieter van Geer" userId="51155608-fb11-45f7-ad8b-599d8e8749c3" providerId="ADAL" clId="{ACC76E34-C8D3-457A-A08F-FBD50EBACCB0}" dt="2024-02-21T11:54:40.227" v="195"/>
          <ac:cxnSpMkLst>
            <pc:docMk/>
            <pc:sldMk cId="3115054294" sldId="678"/>
            <ac:cxnSpMk id="33" creationId="{D24D3EBE-596B-E1A6-41D9-1EB6E4ABB921}"/>
          </ac:cxnSpMkLst>
        </pc:cxnChg>
        <pc:cxnChg chg="mod">
          <ac:chgData name="Pieter van Geer" userId="51155608-fb11-45f7-ad8b-599d8e8749c3" providerId="ADAL" clId="{ACC76E34-C8D3-457A-A08F-FBD50EBACCB0}" dt="2024-02-21T11:54:45.952" v="197"/>
          <ac:cxnSpMkLst>
            <pc:docMk/>
            <pc:sldMk cId="3115054294" sldId="678"/>
            <ac:cxnSpMk id="35" creationId="{127D527D-F8B4-EEDD-C8D6-E50AB28080BC}"/>
          </ac:cxnSpMkLst>
        </pc:cxnChg>
        <pc:cxnChg chg="mod">
          <ac:chgData name="Pieter van Geer" userId="51155608-fb11-45f7-ad8b-599d8e8749c3" providerId="ADAL" clId="{ACC76E34-C8D3-457A-A08F-FBD50EBACCB0}" dt="2024-02-21T11:54:45.952" v="197"/>
          <ac:cxnSpMkLst>
            <pc:docMk/>
            <pc:sldMk cId="3115054294" sldId="678"/>
            <ac:cxnSpMk id="36" creationId="{49F23F07-0C3F-FC1C-18B3-A879135A3414}"/>
          </ac:cxnSpMkLst>
        </pc:cxnChg>
      </pc:sldChg>
      <pc:sldChg chg="addSp modSp add mod modAnim">
        <pc:chgData name="Pieter van Geer" userId="51155608-fb11-45f7-ad8b-599d8e8749c3" providerId="ADAL" clId="{ACC76E34-C8D3-457A-A08F-FBD50EBACCB0}" dt="2024-02-21T11:55:35.860" v="200"/>
        <pc:sldMkLst>
          <pc:docMk/>
          <pc:sldMk cId="2483581052" sldId="679"/>
        </pc:sldMkLst>
        <pc:spChg chg="mod">
          <ac:chgData name="Pieter van Geer" userId="51155608-fb11-45f7-ad8b-599d8e8749c3" providerId="ADAL" clId="{ACC76E34-C8D3-457A-A08F-FBD50EBACCB0}" dt="2024-02-21T11:49:59.435" v="117" actId="207"/>
          <ac:spMkLst>
            <pc:docMk/>
            <pc:sldMk cId="2483581052" sldId="679"/>
            <ac:spMk id="3" creationId="{5D36B7B5-9E0D-4049-ADD9-E37756F17E15}"/>
          </ac:spMkLst>
        </pc:spChg>
        <pc:cxnChg chg="add mod">
          <ac:chgData name="Pieter van Geer" userId="51155608-fb11-45f7-ad8b-599d8e8749c3" providerId="ADAL" clId="{ACC76E34-C8D3-457A-A08F-FBD50EBACCB0}" dt="2024-02-21T11:53:27.603" v="169" actId="692"/>
          <ac:cxnSpMkLst>
            <pc:docMk/>
            <pc:sldMk cId="2483581052" sldId="679"/>
            <ac:cxnSpMk id="16" creationId="{9875C11B-A510-2290-2841-E3D8836F50CD}"/>
          </ac:cxnSpMkLst>
        </pc:cxnChg>
      </pc:sldChg>
      <pc:sldChg chg="addSp modSp new mod">
        <pc:chgData name="Pieter van Geer" userId="51155608-fb11-45f7-ad8b-599d8e8749c3" providerId="ADAL" clId="{ACC76E34-C8D3-457A-A08F-FBD50EBACCB0}" dt="2024-03-08T09:02:46.580" v="223" actId="1076"/>
        <pc:sldMkLst>
          <pc:docMk/>
          <pc:sldMk cId="3428796084" sldId="680"/>
        </pc:sldMkLst>
        <pc:picChg chg="add mod">
          <ac:chgData name="Pieter van Geer" userId="51155608-fb11-45f7-ad8b-599d8e8749c3" providerId="ADAL" clId="{ACC76E34-C8D3-457A-A08F-FBD50EBACCB0}" dt="2024-03-08T09:02:46.580" v="223" actId="1076"/>
          <ac:picMkLst>
            <pc:docMk/>
            <pc:sldMk cId="3428796084" sldId="680"/>
            <ac:picMk id="8" creationId="{ADB33F58-A4E0-C96F-831E-9841F4538E93}"/>
          </ac:picMkLst>
        </pc:picChg>
      </pc:sldChg>
      <pc:sldChg chg="modSp new del mod">
        <pc:chgData name="Pieter van Geer" userId="51155608-fb11-45f7-ad8b-599d8e8749c3" providerId="ADAL" clId="{ACC76E34-C8D3-457A-A08F-FBD50EBACCB0}" dt="2024-03-08T09:04:41.934" v="344" actId="47"/>
        <pc:sldMkLst>
          <pc:docMk/>
          <pc:sldMk cId="2692380403" sldId="681"/>
        </pc:sldMkLst>
        <pc:spChg chg="mod">
          <ac:chgData name="Pieter van Geer" userId="51155608-fb11-45f7-ad8b-599d8e8749c3" providerId="ADAL" clId="{ACC76E34-C8D3-457A-A08F-FBD50EBACCB0}" dt="2024-03-08T09:04:36.690" v="343" actId="20577"/>
          <ac:spMkLst>
            <pc:docMk/>
            <pc:sldMk cId="2692380403" sldId="681"/>
            <ac:spMk id="2" creationId="{173C1967-25AB-ACEB-9921-4852AE4ABAC2}"/>
          </ac:spMkLst>
        </pc:spChg>
        <pc:spChg chg="mod">
          <ac:chgData name="Pieter van Geer" userId="51155608-fb11-45f7-ad8b-599d8e8749c3" providerId="ADAL" clId="{ACC76E34-C8D3-457A-A08F-FBD50EBACCB0}" dt="2024-03-08T09:04:11.592" v="236" actId="20577"/>
          <ac:spMkLst>
            <pc:docMk/>
            <pc:sldMk cId="2692380403" sldId="681"/>
            <ac:spMk id="3" creationId="{E26D8AC3-48D6-50A3-67C2-C372246EA0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8-3-2024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8-3-2024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00" dirty="0"/>
              <a:t>Definitie assembleren algemeen. Binnen BOI gebruiken we het begrip vooral gericht op het combineren van kansen om te komen tot een faalkansinschatting voor een dijktraject.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Ook probabilistisch combineren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Wel een grote samenhang met de onderbouwing / het verkrijgen van de kans per locatie/faalmechanisme en de beschikbare informatie.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19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9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55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00" dirty="0"/>
              <a:t>Definitie assembleren algemeen. Binnen BOI gebruiken we het begrip vooral gericht op het combineren van kansen om te komen tot een faalkansinschatting voor een dijktraject.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Ook probabilistisch combineren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Wel een grote samenhang met de onderbouwing / het verkrijgen van de kans per locatie/faalmechanisme en de beschikbare informatie.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3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00" dirty="0"/>
              <a:t>Definitie assembleren algemeen. Binnen BOI gebruiken we het begrip vooral gericht op het combineren van kansen om te komen tot een faalkansinschatting voor een dijktraject.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Ook probabilistisch combineren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Wel een grote samenhang met de onderbouwing / het verkrijgen van de kans per locatie/faalmechanisme en de beschikbare informatie.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64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00" dirty="0"/>
              <a:t>Definitie assembleren algemeen. Binnen BOI gebruiken we het begrip vooral gericht op het combineren van kansen om te komen tot een faalkansinschatting voor een dijktraject.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Ook probabilistisch combineren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Wel een grote samenhang met de onderbouwing / het verkrijgen van de kans per locatie/faalmechanisme en de beschikbare informatie.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95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00" dirty="0"/>
              <a:t>Definitie assembleren algemeen. Binnen BOI gebruiken we het begrip vooral gericht op het combineren van kansen om te komen tot een faalkansinschatting voor een dijktraject.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Ook probabilistisch combineren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Wel een grote samenhang met de onderbouwing / het verkrijgen van de kans per locatie/faalmechanisme en de beschikbare informatie.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24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00" dirty="0"/>
              <a:t>Definitie assembleren algemeen. Binnen BOI gebruiken we het begrip vooral gericht op het combineren van kansen om te komen tot een faalkansinschatting voor een dijktraject.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Ook probabilistisch combineren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300" dirty="0"/>
              <a:t>Wel een grote samenhang met de onderbouwing / het verkrijgen van de kans per locatie/faalmechanisme en de beschikbare informatie.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45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84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40802-BD1C-4B0E-A45C-30F48A54AF32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09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40802-BD1C-4B0E-A45C-30F48A54AF32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66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9F21FDD-443E-9444-B593-80D3A554FD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5" y="870417"/>
            <a:ext cx="969894" cy="4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F15E67C-1529-C540-BF67-71E440FF8A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4" y="425594"/>
            <a:ext cx="725556" cy="3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B064F2C-EB78-2D4D-994D-E641F20A06D1}"/>
              </a:ext>
            </a:extLst>
          </p:cNvPr>
          <p:cNvSpPr/>
          <p:nvPr userDrawn="1"/>
        </p:nvSpPr>
        <p:spPr>
          <a:xfrm>
            <a:off x="10772776" y="377824"/>
            <a:ext cx="850900" cy="4159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727DF4B-83F7-4D44-A894-89D375527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3032" y="403075"/>
            <a:ext cx="725555" cy="3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9F21FDD-443E-9444-B593-80D3A554F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992" y="870417"/>
            <a:ext cx="2806296" cy="1355947"/>
          </a:xfrm>
          <a:prstGeom prst="rect">
            <a:avLst/>
          </a:prstGeom>
        </p:spPr>
      </p:pic>
      <p:pic>
        <p:nvPicPr>
          <p:cNvPr id="5" name="Afbeelding 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79552ED8-3EB0-C842-A1A2-BCF713F2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7250" y="-1238250"/>
            <a:ext cx="9334500" cy="9334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2000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rgbClr val="1A9DD9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92000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rgbClr val="3AAA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8997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4E694CA-E51E-9049-B160-1DD61DE6D0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3032" y="403075"/>
            <a:ext cx="725555" cy="3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3624EE3-1EDC-A042-9530-824385DBE9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3032" y="403075"/>
            <a:ext cx="725555" cy="3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3129D6F5-1AEB-6447-AB39-86086B1419F6}"/>
              </a:ext>
            </a:extLst>
          </p:cNvPr>
          <p:cNvGrpSpPr/>
          <p:nvPr userDrawn="1"/>
        </p:nvGrpSpPr>
        <p:grpSpPr>
          <a:xfrm>
            <a:off x="10760364" y="346615"/>
            <a:ext cx="872653" cy="468754"/>
            <a:chOff x="10760364" y="346615"/>
            <a:chExt cx="872653" cy="46875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C93D02A-9F09-C848-80E4-C20723AA5420}"/>
                </a:ext>
              </a:extLst>
            </p:cNvPr>
            <p:cNvSpPr/>
            <p:nvPr userDrawn="1"/>
          </p:nvSpPr>
          <p:spPr>
            <a:xfrm>
              <a:off x="10760364" y="346615"/>
              <a:ext cx="872653" cy="4687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B5B011B5-362F-9D4B-B425-B024A05F80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33032" y="403075"/>
              <a:ext cx="725555" cy="350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EBE2787-C770-A44C-910E-6112BBFB7FF3}"/>
              </a:ext>
            </a:extLst>
          </p:cNvPr>
          <p:cNvGrpSpPr/>
          <p:nvPr userDrawn="1"/>
        </p:nvGrpSpPr>
        <p:grpSpPr>
          <a:xfrm>
            <a:off x="10760364" y="346615"/>
            <a:ext cx="872653" cy="468754"/>
            <a:chOff x="10760364" y="346615"/>
            <a:chExt cx="872653" cy="468754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4712AEF-0DDE-F243-BDEA-302542E814B4}"/>
                </a:ext>
              </a:extLst>
            </p:cNvPr>
            <p:cNvSpPr/>
            <p:nvPr userDrawn="1"/>
          </p:nvSpPr>
          <p:spPr>
            <a:xfrm>
              <a:off x="10760364" y="346615"/>
              <a:ext cx="872653" cy="4687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CCC642C7-4C39-E547-A983-D82667E9C9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33032" y="403075"/>
              <a:ext cx="725555" cy="350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9F21FDD-443E-9444-B593-80D3A554F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992" y="870417"/>
            <a:ext cx="2806295" cy="13559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9552ED8-3EB0-C842-A1A2-BCF713F2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67250" y="-1238250"/>
            <a:ext cx="9334500" cy="9334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2000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92000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7189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6BC87537-636E-224B-A1E9-E921D68BD789}"/>
              </a:ext>
            </a:extLst>
          </p:cNvPr>
          <p:cNvGrpSpPr/>
          <p:nvPr userDrawn="1"/>
        </p:nvGrpSpPr>
        <p:grpSpPr>
          <a:xfrm>
            <a:off x="10760364" y="346615"/>
            <a:ext cx="872653" cy="468754"/>
            <a:chOff x="10760364" y="346615"/>
            <a:chExt cx="872653" cy="468754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FBF39A8-6397-CE43-B9F9-1476912EC6F1}"/>
                </a:ext>
              </a:extLst>
            </p:cNvPr>
            <p:cNvSpPr/>
            <p:nvPr userDrawn="1"/>
          </p:nvSpPr>
          <p:spPr>
            <a:xfrm>
              <a:off x="10760364" y="346615"/>
              <a:ext cx="872653" cy="4687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667BA214-049E-7946-A37B-D43F0EB32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33032" y="403075"/>
              <a:ext cx="725555" cy="350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6EE01F5-FE52-9E46-823D-F463BA8240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3032" y="403075"/>
            <a:ext cx="725555" cy="3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42FAEC2-CEB7-C54E-AC9A-F5BC43CCED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5" y="870417"/>
            <a:ext cx="969894" cy="4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EBCEAC-7E2D-D849-B8EA-46F2E64F95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5" y="870417"/>
            <a:ext cx="969894" cy="4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dia">
    <p:bg>
      <p:bgPr>
        <a:solidFill>
          <a:srgbClr val="3AA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9F21FDD-443E-9444-B593-80D3A554F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992" y="870417"/>
            <a:ext cx="2806295" cy="13559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9552ED8-3EB0-C842-A1A2-BCF713F2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67250" y="-1238250"/>
            <a:ext cx="9334500" cy="9334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2000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92000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542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0387723-6823-9649-86C8-C93577630B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5" y="870417"/>
            <a:ext cx="969894" cy="4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beelding en accen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tx2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BE7A57-D121-4714-8A53-2C2146121931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820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C7F7593-F4BA-42C6-A380-DDE2C8EFDE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513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BCD6E0-B215-4817-9034-DD97790855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5051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58730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Autofit/>
          </a:bodyPr>
          <a:lstStyle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002C6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237313"/>
            <a:ext cx="3860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203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06D5398-A7CF-074A-BF41-05A84D31D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845" y="870417"/>
            <a:ext cx="969894" cy="4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F975A7-E6CF-F94E-90B3-1C246D2A73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5" y="870417"/>
            <a:ext cx="969894" cy="4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50FAFC7-E287-F844-BC54-3187C96BDC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845" y="870417"/>
            <a:ext cx="969894" cy="4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36AC79E-773C-934A-9E01-85B7B95750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5" y="870417"/>
            <a:ext cx="969894" cy="4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33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22CD782-3414-DB40-B9CA-FDE1EB08A97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403075"/>
            <a:ext cx="725556" cy="3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43" r:id="rId3"/>
    <p:sldLayoutId id="2147483744" r:id="rId4"/>
    <p:sldLayoutId id="2147483725" r:id="rId5"/>
    <p:sldLayoutId id="2147483719" r:id="rId6"/>
    <p:sldLayoutId id="2147483726" r:id="rId7"/>
    <p:sldLayoutId id="2147483666" r:id="rId8"/>
    <p:sldLayoutId id="2147483741" r:id="rId9"/>
    <p:sldLayoutId id="2147483690" r:id="rId10"/>
    <p:sldLayoutId id="2147483728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89" r:id="rId18"/>
    <p:sldLayoutId id="2147483712" r:id="rId19"/>
    <p:sldLayoutId id="2147483711" r:id="rId20"/>
    <p:sldLayoutId id="2147483675" r:id="rId21"/>
    <p:sldLayoutId id="2147483657" r:id="rId22"/>
    <p:sldLayoutId id="2147483691" r:id="rId23"/>
    <p:sldLayoutId id="2147483729" r:id="rId24"/>
    <p:sldLayoutId id="2147483739" r:id="rId25"/>
    <p:sldLayoutId id="2147483740" r:id="rId26"/>
    <p:sldLayoutId id="2147483718" r:id="rId27"/>
    <p:sldLayoutId id="2147483717" r:id="rId28"/>
    <p:sldLayoutId id="2147483714" r:id="rId29"/>
    <p:sldLayoutId id="2147483713" r:id="rId30"/>
    <p:sldLayoutId id="2147483716" r:id="rId31"/>
    <p:sldLayoutId id="2147483715" r:id="rId32"/>
    <p:sldLayoutId id="2147483707" r:id="rId33"/>
    <p:sldLayoutId id="2147483667" r:id="rId34"/>
    <p:sldLayoutId id="2147483702" r:id="rId35"/>
    <p:sldLayoutId id="2147483721" r:id="rId36"/>
    <p:sldLayoutId id="2147483700" r:id="rId37"/>
    <p:sldLayoutId id="2147483692" r:id="rId38"/>
    <p:sldLayoutId id="2147483722" r:id="rId39"/>
    <p:sldLayoutId id="2147483723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KKP Cursus </a:t>
            </a:r>
            <a:r>
              <a:rPr lang="en-US" dirty="0" err="1"/>
              <a:t>Assembleren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Ruben </a:t>
            </a:r>
            <a:r>
              <a:rPr lang="en-US" dirty="0" err="1"/>
              <a:t>Jongejan</a:t>
            </a:r>
            <a:endParaRPr lang="en-US" dirty="0"/>
          </a:p>
          <a:p>
            <a:r>
              <a:rPr lang="en-US" dirty="0"/>
              <a:t>Pieter van Geer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11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D057C7-5984-04B7-D387-141A98A2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87BA45-F3CF-5851-6713-147147E6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4F81BE"/>
                </a:solidFill>
              </a:rPr>
              <a:t>Eisen afleiden (Ontwerpen,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WBI2017</a:t>
            </a:r>
            <a:r>
              <a:rPr lang="nl-NL" dirty="0">
                <a:solidFill>
                  <a:srgbClr val="4F81BE"/>
                </a:solidFill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733D1-E583-0DCE-A33E-F55865CE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AAD8D-A7ED-1E27-25C8-E58BB455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9457-36BA-8F54-4845-5D4A0CB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B7704C0-EBC4-F474-DAE0-3F28B9E9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0" y="2299505"/>
            <a:ext cx="6475818" cy="42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2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6B7B5-9E0D-4049-ADD9-E37756F1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Eisen afleiden </a:t>
            </a:r>
            <a:r>
              <a:rPr lang="nl-NL" dirty="0"/>
              <a:t>vs. Overstromingskans bepalen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7DC6-070B-4B44-A029-482E61D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9D64-B371-48D3-BC34-9A9981BD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C10B-A1FD-4000-85EB-F066909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0720E-FD17-66AA-E168-B54823DD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6CDB0-132C-BB17-3DB9-4124111E8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39" y="2289485"/>
            <a:ext cx="8634721" cy="381567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B9737F-5343-2145-484C-CADAE80D5546}"/>
              </a:ext>
            </a:extLst>
          </p:cNvPr>
          <p:cNvCxnSpPr>
            <a:cxnSpLocks/>
          </p:cNvCxnSpPr>
          <p:nvPr/>
        </p:nvCxnSpPr>
        <p:spPr>
          <a:xfrm>
            <a:off x="1159328" y="2322635"/>
            <a:ext cx="0" cy="3435908"/>
          </a:xfrm>
          <a:prstGeom prst="straightConnector1">
            <a:avLst/>
          </a:prstGeom>
          <a:ln w="50800">
            <a:solidFill>
              <a:srgbClr val="4F81BE"/>
            </a:solidFill>
            <a:headEnd type="arrow" w="med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63E705-4DD3-02E5-2A74-4F938243CD97}"/>
              </a:ext>
            </a:extLst>
          </p:cNvPr>
          <p:cNvGrpSpPr/>
          <p:nvPr/>
        </p:nvGrpSpPr>
        <p:grpSpPr>
          <a:xfrm>
            <a:off x="2712677" y="3499756"/>
            <a:ext cx="304800" cy="326572"/>
            <a:chOff x="2362200" y="2764971"/>
            <a:chExt cx="304800" cy="32657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BEF6BC-3EBC-C0CE-9935-68CF25BFCD1B}"/>
                </a:ext>
              </a:extLst>
            </p:cNvPr>
            <p:cNvCxnSpPr/>
            <p:nvPr/>
          </p:nvCxnSpPr>
          <p:spPr>
            <a:xfrm>
              <a:off x="2362200" y="2764971"/>
              <a:ext cx="304800" cy="3156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EA6412-313A-CA08-BD06-887140DBA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2200" y="2764971"/>
              <a:ext cx="304800" cy="3265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1B6D32-13CD-5C20-B04C-23F2E6C7B403}"/>
              </a:ext>
            </a:extLst>
          </p:cNvPr>
          <p:cNvGrpSpPr/>
          <p:nvPr/>
        </p:nvGrpSpPr>
        <p:grpSpPr>
          <a:xfrm>
            <a:off x="3951515" y="3516085"/>
            <a:ext cx="304800" cy="326572"/>
            <a:chOff x="2362200" y="2764971"/>
            <a:chExt cx="304800" cy="3265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1E28F7-182F-6734-236B-41C5A1D0D7FE}"/>
                </a:ext>
              </a:extLst>
            </p:cNvPr>
            <p:cNvCxnSpPr/>
            <p:nvPr/>
          </p:nvCxnSpPr>
          <p:spPr>
            <a:xfrm>
              <a:off x="2362200" y="2764971"/>
              <a:ext cx="304800" cy="3156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EEB6DF9-5A0C-CB76-448C-5E1773F9A5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2200" y="2764971"/>
              <a:ext cx="304800" cy="3265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6E0DC5-B3F1-C270-46FA-D4DBA00145E5}"/>
              </a:ext>
            </a:extLst>
          </p:cNvPr>
          <p:cNvGrpSpPr/>
          <p:nvPr/>
        </p:nvGrpSpPr>
        <p:grpSpPr>
          <a:xfrm>
            <a:off x="5334000" y="3516085"/>
            <a:ext cx="304800" cy="326572"/>
            <a:chOff x="2362200" y="2764971"/>
            <a:chExt cx="304800" cy="3265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A50141-B825-F6C7-8A89-C7B632D9068B}"/>
                </a:ext>
              </a:extLst>
            </p:cNvPr>
            <p:cNvCxnSpPr/>
            <p:nvPr/>
          </p:nvCxnSpPr>
          <p:spPr>
            <a:xfrm>
              <a:off x="2362200" y="2764971"/>
              <a:ext cx="304800" cy="3156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62A803-FC1A-CAD3-14C1-01E40CEA6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2200" y="2764971"/>
              <a:ext cx="304800" cy="3265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3595F3-56F5-B329-F81E-BA4CD5E0B4A3}"/>
              </a:ext>
            </a:extLst>
          </p:cNvPr>
          <p:cNvGrpSpPr/>
          <p:nvPr/>
        </p:nvGrpSpPr>
        <p:grpSpPr>
          <a:xfrm>
            <a:off x="6716485" y="3516085"/>
            <a:ext cx="304800" cy="326572"/>
            <a:chOff x="2362200" y="2764971"/>
            <a:chExt cx="304800" cy="3265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03FD16-D2B0-7746-548F-06B09F6FE9E3}"/>
                </a:ext>
              </a:extLst>
            </p:cNvPr>
            <p:cNvCxnSpPr/>
            <p:nvPr/>
          </p:nvCxnSpPr>
          <p:spPr>
            <a:xfrm>
              <a:off x="2362200" y="2764971"/>
              <a:ext cx="304800" cy="3156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E8022A-2B0B-8293-6056-42F783393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2200" y="2764971"/>
              <a:ext cx="304800" cy="3265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62437-8763-C335-4DC3-74427085FF17}"/>
              </a:ext>
            </a:extLst>
          </p:cNvPr>
          <p:cNvGrpSpPr/>
          <p:nvPr/>
        </p:nvGrpSpPr>
        <p:grpSpPr>
          <a:xfrm>
            <a:off x="8098970" y="3516085"/>
            <a:ext cx="304800" cy="326572"/>
            <a:chOff x="2362200" y="2764971"/>
            <a:chExt cx="304800" cy="32657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C7FE90-7EC8-85FB-5317-24A962F6F05C}"/>
                </a:ext>
              </a:extLst>
            </p:cNvPr>
            <p:cNvCxnSpPr/>
            <p:nvPr/>
          </p:nvCxnSpPr>
          <p:spPr>
            <a:xfrm>
              <a:off x="2362200" y="2764971"/>
              <a:ext cx="304800" cy="3156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4D3EBE-596B-E1A6-41D9-1EB6E4ABB9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2200" y="2764971"/>
              <a:ext cx="304800" cy="3265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858B9CD-EB72-8178-9A95-0BDDBE5DBBF2}"/>
              </a:ext>
            </a:extLst>
          </p:cNvPr>
          <p:cNvGrpSpPr/>
          <p:nvPr/>
        </p:nvGrpSpPr>
        <p:grpSpPr>
          <a:xfrm>
            <a:off x="9479323" y="3494313"/>
            <a:ext cx="304800" cy="326572"/>
            <a:chOff x="2362200" y="2764971"/>
            <a:chExt cx="304800" cy="3265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D527D-F8B4-EEDD-C8D6-E50AB28080BC}"/>
                </a:ext>
              </a:extLst>
            </p:cNvPr>
            <p:cNvCxnSpPr/>
            <p:nvPr/>
          </p:nvCxnSpPr>
          <p:spPr>
            <a:xfrm>
              <a:off x="2362200" y="2764971"/>
              <a:ext cx="304800" cy="3156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F23F07-0C3F-FC1C-18B3-A879135A3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2200" y="2764971"/>
              <a:ext cx="304800" cy="3265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0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513BDB-B3CA-E5E4-5F50-E6A0AC8BA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525A80-B004-A944-E6FC-9F07A9E8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AC5CB-8405-71DA-7862-C5FE4369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E502-73D9-4673-4743-2D3C097D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78B8B-F52C-2E84-C8D4-D49F43A0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33F58-A4E0-C96F-831E-9841F453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580" y="881709"/>
            <a:ext cx="6896100" cy="56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9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5DDF-5D46-A710-80F8-36225E60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Kansen combineren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04124-A09C-F868-9E5D-8F600A4D0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6EF2E-93A2-CE4E-B5B8-722F19848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39F65-C852-08F2-5B47-A081E7DDD0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1C62-AAB3-46C9-0FE1-BEF763DA17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12C77-B40A-1985-7E47-0C92C877EF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73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>
            <a:extLst>
              <a:ext uri="{FF2B5EF4-FFF2-40B4-BE49-F238E27FC236}">
                <a16:creationId xmlns:a16="http://schemas.microsoft.com/office/drawing/2014/main" id="{F5B62113-5A9E-1478-11D5-E975FC1C58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1478" y="1628775"/>
          <a:ext cx="8658989" cy="3816452"/>
        </p:xfrm>
        <a:graphic>
          <a:graphicData uri="http://schemas.openxmlformats.org/drawingml/2006/table">
            <a:tbl>
              <a:tblPr/>
              <a:tblGrid>
                <a:gridCol w="194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3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2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3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13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1,traject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2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21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22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3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32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mech,1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combin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9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itel 1">
            <a:extLst>
              <a:ext uri="{FF2B5EF4-FFF2-40B4-BE49-F238E27FC236}">
                <a16:creationId xmlns:a16="http://schemas.microsoft.com/office/drawing/2014/main" id="{AD6B16D8-559F-0F45-D522-58B6A235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z="3600" dirty="0">
                <a:solidFill>
                  <a:srgbClr val="00A8FF"/>
                </a:solidFill>
              </a:rPr>
              <a:t>Faalkansen per vak, per mechanisme combineren</a:t>
            </a:r>
          </a:p>
        </p:txBody>
      </p:sp>
    </p:spTree>
    <p:extLst>
      <p:ext uri="{BB962C8B-B14F-4D97-AF65-F5344CB8AC3E}">
        <p14:creationId xmlns:p14="http://schemas.microsoft.com/office/powerpoint/2010/main" val="98460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>
            <a:extLst>
              <a:ext uri="{FF2B5EF4-FFF2-40B4-BE49-F238E27FC236}">
                <a16:creationId xmlns:a16="http://schemas.microsoft.com/office/drawing/2014/main" id="{F5B62113-5A9E-1478-11D5-E975FC1C58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1478" y="1628775"/>
          <a:ext cx="8658989" cy="3816452"/>
        </p:xfrm>
        <a:graphic>
          <a:graphicData uri="http://schemas.openxmlformats.org/drawingml/2006/table">
            <a:tbl>
              <a:tblPr/>
              <a:tblGrid>
                <a:gridCol w="194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3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11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13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1,traject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22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combin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9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9E91366-144C-53FE-8D63-6BDD3F18C1E3}"/>
              </a:ext>
            </a:extLst>
          </p:cNvPr>
          <p:cNvCxnSpPr/>
          <p:nvPr/>
        </p:nvCxnSpPr>
        <p:spPr>
          <a:xfrm>
            <a:off x="3983765" y="2756925"/>
            <a:ext cx="4704523" cy="0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88CDC95-854E-2948-A90D-9EBE28867716}"/>
              </a:ext>
            </a:extLst>
          </p:cNvPr>
          <p:cNvCxnSpPr/>
          <p:nvPr/>
        </p:nvCxnSpPr>
        <p:spPr>
          <a:xfrm>
            <a:off x="3983765" y="3621021"/>
            <a:ext cx="4704523" cy="0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A332037-C5CB-EEA2-518C-4F74C604C52D}"/>
              </a:ext>
            </a:extLst>
          </p:cNvPr>
          <p:cNvCxnSpPr/>
          <p:nvPr/>
        </p:nvCxnSpPr>
        <p:spPr>
          <a:xfrm>
            <a:off x="3983765" y="4389107"/>
            <a:ext cx="4704523" cy="0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57161F11-E1FC-85CC-8EAC-6C4D3AFF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z="3600" dirty="0">
                <a:solidFill>
                  <a:srgbClr val="00A8FF"/>
                </a:solidFill>
              </a:rPr>
              <a:t>Faalkansen per vak, per mechanisme combineren</a:t>
            </a:r>
          </a:p>
        </p:txBody>
      </p:sp>
    </p:spTree>
    <p:extLst>
      <p:ext uri="{BB962C8B-B14F-4D97-AF65-F5344CB8AC3E}">
        <p14:creationId xmlns:p14="http://schemas.microsoft.com/office/powerpoint/2010/main" val="236892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>
            <a:extLst>
              <a:ext uri="{FF2B5EF4-FFF2-40B4-BE49-F238E27FC236}">
                <a16:creationId xmlns:a16="http://schemas.microsoft.com/office/drawing/2014/main" id="{F5B62113-5A9E-1478-11D5-E975FC1C58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1478" y="1628775"/>
          <a:ext cx="8658989" cy="3816452"/>
        </p:xfrm>
        <a:graphic>
          <a:graphicData uri="http://schemas.openxmlformats.org/drawingml/2006/table">
            <a:tbl>
              <a:tblPr/>
              <a:tblGrid>
                <a:gridCol w="194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3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11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13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1,traject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22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combin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9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9E91366-144C-53FE-8D63-6BDD3F18C1E3}"/>
              </a:ext>
            </a:extLst>
          </p:cNvPr>
          <p:cNvCxnSpPr/>
          <p:nvPr/>
        </p:nvCxnSpPr>
        <p:spPr>
          <a:xfrm>
            <a:off x="3983765" y="2756925"/>
            <a:ext cx="4704523" cy="0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88CDC95-854E-2948-A90D-9EBE28867716}"/>
              </a:ext>
            </a:extLst>
          </p:cNvPr>
          <p:cNvCxnSpPr/>
          <p:nvPr/>
        </p:nvCxnSpPr>
        <p:spPr>
          <a:xfrm>
            <a:off x="3983765" y="3621021"/>
            <a:ext cx="4704523" cy="0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A332037-C5CB-EEA2-518C-4F74C604C52D}"/>
              </a:ext>
            </a:extLst>
          </p:cNvPr>
          <p:cNvCxnSpPr/>
          <p:nvPr/>
        </p:nvCxnSpPr>
        <p:spPr>
          <a:xfrm>
            <a:off x="3983765" y="4389107"/>
            <a:ext cx="4704523" cy="0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19177E2-2BD5-7AEB-1333-632205CF42B5}"/>
              </a:ext>
            </a:extLst>
          </p:cNvPr>
          <p:cNvCxnSpPr>
            <a:cxnSpLocks/>
          </p:cNvCxnSpPr>
          <p:nvPr/>
        </p:nvCxnSpPr>
        <p:spPr>
          <a:xfrm>
            <a:off x="8880309" y="2564904"/>
            <a:ext cx="0" cy="2400267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57161F11-E1FC-85CC-8EAC-6C4D3AFF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z="3600" dirty="0">
                <a:solidFill>
                  <a:srgbClr val="00A8FF"/>
                </a:solidFill>
              </a:rPr>
              <a:t>Faalkansen per vak, per mechanisme combineren</a:t>
            </a:r>
          </a:p>
        </p:txBody>
      </p:sp>
    </p:spTree>
    <p:extLst>
      <p:ext uri="{BB962C8B-B14F-4D97-AF65-F5344CB8AC3E}">
        <p14:creationId xmlns:p14="http://schemas.microsoft.com/office/powerpoint/2010/main" val="60186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>
            <a:extLst>
              <a:ext uri="{FF2B5EF4-FFF2-40B4-BE49-F238E27FC236}">
                <a16:creationId xmlns:a16="http://schemas.microsoft.com/office/drawing/2014/main" id="{F5B62113-5A9E-1478-11D5-E975FC1C58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1478" y="1628775"/>
          <a:ext cx="8658989" cy="3816452"/>
        </p:xfrm>
        <a:graphic>
          <a:graphicData uri="http://schemas.openxmlformats.org/drawingml/2006/table">
            <a:tbl>
              <a:tblPr/>
              <a:tblGrid>
                <a:gridCol w="194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3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11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13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1,traject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22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combin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9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19177E2-2BD5-7AEB-1333-632205CF42B5}"/>
              </a:ext>
            </a:extLst>
          </p:cNvPr>
          <p:cNvCxnSpPr>
            <a:cxnSpLocks/>
          </p:cNvCxnSpPr>
          <p:nvPr/>
        </p:nvCxnSpPr>
        <p:spPr>
          <a:xfrm>
            <a:off x="4116457" y="2564904"/>
            <a:ext cx="0" cy="2400267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D89E65B0-C182-4779-20D6-13A96EDFFD68}"/>
              </a:ext>
            </a:extLst>
          </p:cNvPr>
          <p:cNvCxnSpPr>
            <a:cxnSpLocks/>
          </p:cNvCxnSpPr>
          <p:nvPr/>
        </p:nvCxnSpPr>
        <p:spPr>
          <a:xfrm>
            <a:off x="5615947" y="2564904"/>
            <a:ext cx="0" cy="2400267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E3021D3-C08F-75E5-2F55-EC7261C1DB34}"/>
              </a:ext>
            </a:extLst>
          </p:cNvPr>
          <p:cNvCxnSpPr>
            <a:cxnSpLocks/>
          </p:cNvCxnSpPr>
          <p:nvPr/>
        </p:nvCxnSpPr>
        <p:spPr>
          <a:xfrm>
            <a:off x="7056107" y="2564904"/>
            <a:ext cx="0" cy="2400267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16522152-183B-29EA-1F51-74E2B08A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z="3600" dirty="0">
                <a:solidFill>
                  <a:srgbClr val="00A8FF"/>
                </a:solidFill>
              </a:rPr>
              <a:t>Faalkansen per vak, per mechanisme combineren</a:t>
            </a:r>
          </a:p>
        </p:txBody>
      </p:sp>
    </p:spTree>
    <p:extLst>
      <p:ext uri="{BB962C8B-B14F-4D97-AF65-F5344CB8AC3E}">
        <p14:creationId xmlns:p14="http://schemas.microsoft.com/office/powerpoint/2010/main" val="45837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>
            <a:extLst>
              <a:ext uri="{FF2B5EF4-FFF2-40B4-BE49-F238E27FC236}">
                <a16:creationId xmlns:a16="http://schemas.microsoft.com/office/drawing/2014/main" id="{F5B62113-5A9E-1478-11D5-E975FC1C58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1478" y="1628775"/>
          <a:ext cx="8658989" cy="3816452"/>
        </p:xfrm>
        <a:graphic>
          <a:graphicData uri="http://schemas.openxmlformats.org/drawingml/2006/table">
            <a:tbl>
              <a:tblPr/>
              <a:tblGrid>
                <a:gridCol w="194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3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11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13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1,traject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22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2,traject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Mechanisme 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3,traject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mech,3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nl-NL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combin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9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19177E2-2BD5-7AEB-1333-632205CF42B5}"/>
              </a:ext>
            </a:extLst>
          </p:cNvPr>
          <p:cNvCxnSpPr>
            <a:cxnSpLocks/>
          </p:cNvCxnSpPr>
          <p:nvPr/>
        </p:nvCxnSpPr>
        <p:spPr>
          <a:xfrm>
            <a:off x="4116457" y="2564904"/>
            <a:ext cx="0" cy="2400267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D89E65B0-C182-4779-20D6-13A96EDFFD68}"/>
              </a:ext>
            </a:extLst>
          </p:cNvPr>
          <p:cNvCxnSpPr>
            <a:cxnSpLocks/>
          </p:cNvCxnSpPr>
          <p:nvPr/>
        </p:nvCxnSpPr>
        <p:spPr>
          <a:xfrm>
            <a:off x="5615947" y="2564904"/>
            <a:ext cx="0" cy="2400267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E3021D3-C08F-75E5-2F55-EC7261C1DB34}"/>
              </a:ext>
            </a:extLst>
          </p:cNvPr>
          <p:cNvCxnSpPr>
            <a:cxnSpLocks/>
          </p:cNvCxnSpPr>
          <p:nvPr/>
        </p:nvCxnSpPr>
        <p:spPr>
          <a:xfrm>
            <a:off x="7056107" y="2564904"/>
            <a:ext cx="0" cy="2400267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FF053C36-C734-0A06-B682-DDF6CA26BC08}"/>
              </a:ext>
            </a:extLst>
          </p:cNvPr>
          <p:cNvCxnSpPr>
            <a:cxnSpLocks/>
          </p:cNvCxnSpPr>
          <p:nvPr/>
        </p:nvCxnSpPr>
        <p:spPr>
          <a:xfrm>
            <a:off x="3791744" y="5079209"/>
            <a:ext cx="4704523" cy="0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16522152-183B-29EA-1F51-74E2B08A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z="3600" dirty="0">
                <a:solidFill>
                  <a:srgbClr val="00A8FF"/>
                </a:solidFill>
              </a:rPr>
              <a:t>Faalkansen per vak, per mechanisme combineren</a:t>
            </a:r>
          </a:p>
        </p:txBody>
      </p:sp>
    </p:spTree>
    <p:extLst>
      <p:ext uri="{BB962C8B-B14F-4D97-AF65-F5344CB8AC3E}">
        <p14:creationId xmlns:p14="http://schemas.microsoft.com/office/powerpoint/2010/main" val="67877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A4041-4933-78F0-2D43-91287012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Afhankelijkheid tussen faalmechanismen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1144C6-0DE9-EA88-99C3-90C63355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dirty="0">
                <a:solidFill>
                  <a:schemeClr val="tx2"/>
                </a:solidFill>
              </a:rPr>
              <a:t>Afhankelijkheid tussen faalmechanismen</a:t>
            </a:r>
          </a:p>
          <a:p>
            <a:r>
              <a:rPr lang="nl-NL" sz="2400" dirty="0"/>
              <a:t>Weten we zeker </a:t>
            </a:r>
            <a:r>
              <a:rPr lang="nl-NL" sz="2400" b="1" dirty="0">
                <a:solidFill>
                  <a:schemeClr val="tx2"/>
                </a:solidFill>
              </a:rPr>
              <a:t>welk</a:t>
            </a:r>
            <a:r>
              <a:rPr lang="nl-NL" sz="2400" dirty="0"/>
              <a:t> faalmechanisme als eerste zal optreden?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b="1" dirty="0">
                <a:solidFill>
                  <a:schemeClr val="tx2"/>
                </a:solidFill>
              </a:rPr>
              <a:t>Lengte-effect</a:t>
            </a:r>
          </a:p>
          <a:p>
            <a:r>
              <a:rPr lang="nl-NL" sz="2400" dirty="0"/>
              <a:t>Weten we zeker </a:t>
            </a:r>
            <a:r>
              <a:rPr lang="nl-NL" sz="2400" b="1" dirty="0">
                <a:solidFill>
                  <a:schemeClr val="tx2"/>
                </a:solidFill>
              </a:rPr>
              <a:t>waar</a:t>
            </a:r>
            <a:r>
              <a:rPr lang="nl-NL" sz="2400" dirty="0"/>
              <a:t> een bepaald faalmechanisme als eerste zal optreden?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216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6B7B5-9E0D-4049-ADD9-E37756F1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Dagprogramma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7DC6-070B-4B44-A029-482E61D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9D64-B371-48D3-BC34-9A9981BD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C10B-A1FD-4000-85EB-F066909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0720E-FD17-66AA-E168-B54823DD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i="1" dirty="0"/>
              <a:t>9:00	Kennismaking</a:t>
            </a:r>
          </a:p>
          <a:p>
            <a:r>
              <a:rPr lang="nl-NL" i="1" dirty="0"/>
              <a:t>9:30</a:t>
            </a:r>
            <a:r>
              <a:rPr lang="nl-NL" i="1"/>
              <a:t>	Introductie </a:t>
            </a:r>
            <a:r>
              <a:rPr lang="nl-NL" i="1" dirty="0"/>
              <a:t>assembleren</a:t>
            </a:r>
          </a:p>
          <a:p>
            <a:r>
              <a:rPr lang="nl-NL" i="1" dirty="0"/>
              <a:t>10:00	Theorie – kansen combineren</a:t>
            </a:r>
          </a:p>
          <a:p>
            <a:r>
              <a:rPr lang="nl-NL" i="1" dirty="0">
                <a:solidFill>
                  <a:srgbClr val="3AAA35"/>
                </a:solidFill>
              </a:rPr>
              <a:t>10:45	koffie/thee</a:t>
            </a:r>
          </a:p>
          <a:p>
            <a:r>
              <a:rPr lang="nl-NL" i="1" dirty="0"/>
              <a:t>11:00	Theorie – lengte-effect</a:t>
            </a:r>
          </a:p>
          <a:p>
            <a:r>
              <a:rPr lang="nl-NL" i="1" dirty="0">
                <a:solidFill>
                  <a:srgbClr val="3AAA35"/>
                </a:solidFill>
              </a:rPr>
              <a:t>12:00	lunch</a:t>
            </a:r>
          </a:p>
          <a:p>
            <a:r>
              <a:rPr lang="nl-NL" i="1" dirty="0"/>
              <a:t>12:30	Theorie – combineren tot overstromingskansen</a:t>
            </a:r>
          </a:p>
          <a:p>
            <a:r>
              <a:rPr lang="nl-NL" i="1" dirty="0">
                <a:solidFill>
                  <a:srgbClr val="3AAA35"/>
                </a:solidFill>
              </a:rPr>
              <a:t>13:45	koffie/thee</a:t>
            </a:r>
          </a:p>
          <a:p>
            <a:r>
              <a:rPr lang="nl-NL" i="1" dirty="0"/>
              <a:t>14:00	Praktijk – Aan de slag met Excel en Riskeer</a:t>
            </a:r>
          </a:p>
          <a:p>
            <a:r>
              <a:rPr lang="nl-NL" i="1" dirty="0"/>
              <a:t>16:00	Afronding</a:t>
            </a:r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22581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29196-C348-01D7-F641-6EF6198D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Lengte-effect in de praktijk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F0ED87-735C-03EE-B1B2-B216E30B6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741716"/>
            <a:ext cx="6836229" cy="38450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Paaseieren zoeken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Dijkwachters staan niet stil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Aantal loten (Postcodeloterij vs. Staatsloterij)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Analogie met buisleidingen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Lengtes van faalgevallen verschillen sterk per faalmechanisme</a:t>
            </a:r>
          </a:p>
          <a:p>
            <a:endParaRPr lang="nl-NL" sz="2400" dirty="0"/>
          </a:p>
        </p:txBody>
      </p:sp>
      <p:pic>
        <p:nvPicPr>
          <p:cNvPr id="6" name="Picture 3" descr="gasleiding_334">
            <a:extLst>
              <a:ext uri="{FF2B5EF4-FFF2-40B4-BE49-F238E27FC236}">
                <a16:creationId xmlns:a16="http://schemas.microsoft.com/office/drawing/2014/main" id="{B1DF5A13-D8A3-BDD1-5F03-D5622A37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r="-4990"/>
          <a:stretch>
            <a:fillRect/>
          </a:stretch>
        </p:blipFill>
        <p:spPr bwMode="auto">
          <a:xfrm>
            <a:off x="7784757" y="3184869"/>
            <a:ext cx="3981921" cy="27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e_dijk_tussen_Kesteren_en_Opheusden_tijdens_extreem_hoogwater_van_de_Neder_Rijn_344320s">
            <a:extLst>
              <a:ext uri="{FF2B5EF4-FFF2-40B4-BE49-F238E27FC236}">
                <a16:creationId xmlns:a16="http://schemas.microsoft.com/office/drawing/2014/main" id="{84C71FD0-19D7-349C-DEA9-AC1DA9B9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1913" r="839"/>
          <a:stretch>
            <a:fillRect/>
          </a:stretch>
        </p:blipFill>
        <p:spPr bwMode="auto">
          <a:xfrm>
            <a:off x="7752184" y="277281"/>
            <a:ext cx="3797246" cy="271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7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sdetails bekijken. These Are the World's 10 Deadliest Tsunamis of All Time Tsunami No ...">
            <a:extLst>
              <a:ext uri="{FF2B5EF4-FFF2-40B4-BE49-F238E27FC236}">
                <a16:creationId xmlns:a16="http://schemas.microsoft.com/office/drawing/2014/main" id="{B6483BDE-B645-4603-D608-733F82D6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7" y="1124744"/>
            <a:ext cx="5465687" cy="39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F3EA21-AB6A-B0D8-D81C-CCC02351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4" t="4207" r="3146" b="2544"/>
          <a:stretch/>
        </p:blipFill>
        <p:spPr>
          <a:xfrm>
            <a:off x="6463880" y="1124744"/>
            <a:ext cx="5128004" cy="39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0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E40A69F-4947-47A0-894A-68638F34FA1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" b="7416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3E3BD-46A0-4A28-BA20-906E944220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vragen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4D8E4D-088D-4EB0-AF92-26BBA13F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Discussie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6903D-206D-46FA-88C5-73B8D2CC6B9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133A8-2AD3-429D-B5F1-F976CE6454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24E36-0E69-4256-BF65-026115FC4A8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84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0C7BAD6-C4AE-4342-84D5-46E54BA8E4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r="20638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8DA2A3-61E0-4AC1-A57A-74EA2114C5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Wat is </a:t>
            </a:r>
            <a:r>
              <a:rPr lang="en-US" dirty="0" err="1"/>
              <a:t>assembleren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assembleren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Kansen </a:t>
            </a:r>
            <a:r>
              <a:rPr lang="en-US" dirty="0" err="1"/>
              <a:t>combineren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C8066-75A7-4462-8E51-1FCB36A0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Assembleren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5578B-4B5A-4DEE-ADB7-F4B6D3D4E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4AE04-EB40-43B5-89EE-0DE1783D5D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5BB27-1372-44AF-8BF7-5AC0220F1B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91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6B7B5-9E0D-4049-ADD9-E37756F1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Assembleren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7DC6-070B-4B44-A029-482E61D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9D64-B371-48D3-BC34-9A9981BD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C10B-A1FD-4000-85EB-F066909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0720E-FD17-66AA-E168-B54823DD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Internet:</a:t>
            </a:r>
          </a:p>
          <a:p>
            <a:pPr marL="0" indent="0" algn="ctr">
              <a:buNone/>
            </a:pPr>
            <a:r>
              <a:rPr lang="nl-NL" sz="2000" dirty="0"/>
              <a:t>“Samenstellen uit aanwezige elementen of onderdelen”</a:t>
            </a:r>
          </a:p>
          <a:p>
            <a:endParaRPr lang="nl-NL" dirty="0"/>
          </a:p>
          <a:p>
            <a:r>
              <a:rPr lang="nl-NL" dirty="0"/>
              <a:t>Binnen BOI/ bij bepalen van een overstromingskans:</a:t>
            </a:r>
          </a:p>
          <a:p>
            <a:pPr marL="313200" lvl="1" indent="0">
              <a:buNone/>
            </a:pPr>
            <a:endParaRPr lang="nl-NL" dirty="0"/>
          </a:p>
          <a:p>
            <a:pPr marL="313200" lvl="1" indent="0" algn="ctr">
              <a:buNone/>
            </a:pPr>
            <a:r>
              <a:rPr lang="nl-NL" i="1" dirty="0"/>
              <a:t>Het combineren van faalkansen per locatie en faalmechanisme (faalpad) tot een faalkansinschatting voor een dijktraject.</a:t>
            </a:r>
          </a:p>
        </p:txBody>
      </p:sp>
    </p:spTree>
    <p:extLst>
      <p:ext uri="{BB962C8B-B14F-4D97-AF65-F5344CB8AC3E}">
        <p14:creationId xmlns:p14="http://schemas.microsoft.com/office/powerpoint/2010/main" val="38138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5DDF-5D46-A710-80F8-36225E60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assembleren?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04124-A09C-F868-9E5D-8F600A4D0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6EF2E-93A2-CE4E-B5B8-722F19848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39F65-C852-08F2-5B47-A081E7DDD0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1C62-AAB3-46C9-0FE1-BEF763DA17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12C77-B40A-1985-7E47-0C92C877EF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276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6B7B5-9E0D-4049-ADD9-E37756F1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Beheersing van het overstromingsrisico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7DC6-070B-4B44-A029-482E61D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9D64-B371-48D3-BC34-9A9981BD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C10B-A1FD-4000-85EB-F066909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0720E-FD17-66AA-E168-B54823DD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3200" i="1" dirty="0"/>
              <a:t>Risico = Kans x Gevolg</a:t>
            </a:r>
          </a:p>
          <a:p>
            <a:r>
              <a:rPr lang="nl-NL" dirty="0"/>
              <a:t>Risico (toegestaan)</a:t>
            </a:r>
          </a:p>
          <a:p>
            <a:pPr lvl="1"/>
            <a:r>
              <a:rPr lang="nl-NL" dirty="0"/>
              <a:t>Volgt uit politiek debat.</a:t>
            </a:r>
          </a:p>
          <a:p>
            <a:r>
              <a:rPr lang="nl-NL" dirty="0"/>
              <a:t>Gevolg</a:t>
            </a:r>
          </a:p>
          <a:p>
            <a:pPr lvl="1"/>
            <a:r>
              <a:rPr lang="nl-NL" dirty="0"/>
              <a:t>Geen onderdeel van monitoring van de waterveiligheid, vastgesteld op basis van uitvoerige studies (VNK)</a:t>
            </a:r>
          </a:p>
          <a:p>
            <a:r>
              <a:rPr lang="nl-NL" dirty="0"/>
              <a:t>Toegestane faalkans</a:t>
            </a:r>
          </a:p>
          <a:p>
            <a:pPr lvl="1"/>
            <a:r>
              <a:rPr lang="nl-NL" dirty="0"/>
              <a:t>Vastgesteld en per dijktraject in de wet opgenomen.</a:t>
            </a:r>
          </a:p>
        </p:txBody>
      </p:sp>
    </p:spTree>
    <p:extLst>
      <p:ext uri="{BB962C8B-B14F-4D97-AF65-F5344CB8AC3E}">
        <p14:creationId xmlns:p14="http://schemas.microsoft.com/office/powerpoint/2010/main" val="415868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173A11-54F9-B740-43E9-76E6089E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middel van een combinatie van de kansen van optreden van verschillende (soms gecorreleerde) faalpaden die allen kunnen leiden tot falen van een waterkering.</a:t>
            </a:r>
          </a:p>
          <a:p>
            <a:endParaRPr lang="nl-NL" dirty="0"/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Inschatten kans van optreden specifiek faalpad (per doorsnede).</a:t>
            </a:r>
          </a:p>
          <a:p>
            <a:pPr marL="770400" lvl="1" indent="-457200">
              <a:buFont typeface="+mj-lt"/>
              <a:buAutoNum type="arabicPeriod"/>
            </a:pPr>
            <a:endParaRPr lang="nl-NL" dirty="0"/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Combineren van de verschillende (gecorreleerde) fenomenen.</a:t>
            </a:r>
          </a:p>
          <a:p>
            <a:pPr marL="1087200" lvl="2" indent="-457200">
              <a:buFont typeface="+mj-lt"/>
              <a:buAutoNum type="alphaLcPeriod"/>
            </a:pPr>
            <a:r>
              <a:rPr lang="nl-NL" dirty="0"/>
              <a:t>Opschalen van doorsnede naar vak / traject</a:t>
            </a:r>
          </a:p>
          <a:p>
            <a:pPr marL="1087200" lvl="2" indent="-457200">
              <a:buFont typeface="+mj-lt"/>
              <a:buAutoNum type="alphaLcPeriod"/>
            </a:pPr>
            <a:r>
              <a:rPr lang="nl-NL" dirty="0"/>
              <a:t>Combineren verschillende bijdragen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B94176-91AF-2F72-EF74-FB9EFA63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Inschatten overstromingskans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AC36-D718-CB00-5040-2ECB3AEF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4C28F-AD4A-D643-FE8E-CFB74BD1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BDFE-9DBC-2535-3426-694D092E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61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6B7B5-9E0D-4049-ADD9-E37756F1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Eisen afleiden vs. Overstromingskans bepalen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7DC6-070B-4B44-A029-482E61D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9D64-B371-48D3-BC34-9A9981BD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C10B-A1FD-4000-85EB-F066909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0720E-FD17-66AA-E168-B54823DD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6CDB0-132C-BB17-3DB9-4124111E8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39" y="2289485"/>
            <a:ext cx="8634721" cy="38156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D434D29-5A80-ABCC-E2F4-2F8EBB0A9FD6}"/>
              </a:ext>
            </a:extLst>
          </p:cNvPr>
          <p:cNvGrpSpPr/>
          <p:nvPr/>
        </p:nvGrpSpPr>
        <p:grpSpPr>
          <a:xfrm>
            <a:off x="2677886" y="3505198"/>
            <a:ext cx="7211249" cy="370116"/>
            <a:chOff x="2677886" y="3505198"/>
            <a:chExt cx="7211249" cy="3701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F1F37A-3007-0E67-B82A-E6EAAE7C5BE9}"/>
                </a:ext>
              </a:extLst>
            </p:cNvPr>
            <p:cNvSpPr/>
            <p:nvPr/>
          </p:nvSpPr>
          <p:spPr>
            <a:xfrm>
              <a:off x="2677886" y="3526971"/>
              <a:ext cx="337457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FAE387-21E0-792F-8FD8-1A6F2E082118}"/>
                </a:ext>
              </a:extLst>
            </p:cNvPr>
            <p:cNvSpPr/>
            <p:nvPr/>
          </p:nvSpPr>
          <p:spPr>
            <a:xfrm>
              <a:off x="3881933" y="3505199"/>
              <a:ext cx="450581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9206D9-FBAC-044A-697B-C44739A173CC}"/>
                </a:ext>
              </a:extLst>
            </p:cNvPr>
            <p:cNvSpPr/>
            <p:nvPr/>
          </p:nvSpPr>
          <p:spPr>
            <a:xfrm>
              <a:off x="5334000" y="3505199"/>
              <a:ext cx="337457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6990B9-3955-A194-AA92-38990B868C09}"/>
                </a:ext>
              </a:extLst>
            </p:cNvPr>
            <p:cNvSpPr/>
            <p:nvPr/>
          </p:nvSpPr>
          <p:spPr>
            <a:xfrm>
              <a:off x="6662058" y="3526971"/>
              <a:ext cx="359228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6B4CA9-C335-0625-1623-0E9A05034158}"/>
                </a:ext>
              </a:extLst>
            </p:cNvPr>
            <p:cNvSpPr/>
            <p:nvPr/>
          </p:nvSpPr>
          <p:spPr>
            <a:xfrm>
              <a:off x="8066317" y="3506707"/>
              <a:ext cx="337457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9D06F1-078D-DB8E-E8E8-7FCBD07DC4F3}"/>
                </a:ext>
              </a:extLst>
            </p:cNvPr>
            <p:cNvSpPr/>
            <p:nvPr/>
          </p:nvSpPr>
          <p:spPr>
            <a:xfrm>
              <a:off x="9438554" y="3505198"/>
              <a:ext cx="450581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9397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6B7B5-9E0D-4049-ADD9-E37756F1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Eisen afleiden vs.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Overstromingskans bepalen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7DC6-070B-4B44-A029-482E61D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9D64-B371-48D3-BC34-9A9981BD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C10B-A1FD-4000-85EB-F066909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0720E-FD17-66AA-E168-B54823DD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6CDB0-132C-BB17-3DB9-4124111E8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39" y="2289485"/>
            <a:ext cx="8634721" cy="38156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D434D29-5A80-ABCC-E2F4-2F8EBB0A9FD6}"/>
              </a:ext>
            </a:extLst>
          </p:cNvPr>
          <p:cNvGrpSpPr/>
          <p:nvPr/>
        </p:nvGrpSpPr>
        <p:grpSpPr>
          <a:xfrm>
            <a:off x="2677886" y="3505198"/>
            <a:ext cx="7211249" cy="370116"/>
            <a:chOff x="2677886" y="3505198"/>
            <a:chExt cx="7211249" cy="3701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F1F37A-3007-0E67-B82A-E6EAAE7C5BE9}"/>
                </a:ext>
              </a:extLst>
            </p:cNvPr>
            <p:cNvSpPr/>
            <p:nvPr/>
          </p:nvSpPr>
          <p:spPr>
            <a:xfrm>
              <a:off x="2677886" y="3526971"/>
              <a:ext cx="337457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FAE387-21E0-792F-8FD8-1A6F2E082118}"/>
                </a:ext>
              </a:extLst>
            </p:cNvPr>
            <p:cNvSpPr/>
            <p:nvPr/>
          </p:nvSpPr>
          <p:spPr>
            <a:xfrm>
              <a:off x="3881933" y="3505199"/>
              <a:ext cx="450581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9206D9-FBAC-044A-697B-C44739A173CC}"/>
                </a:ext>
              </a:extLst>
            </p:cNvPr>
            <p:cNvSpPr/>
            <p:nvPr/>
          </p:nvSpPr>
          <p:spPr>
            <a:xfrm>
              <a:off x="5334000" y="3505199"/>
              <a:ext cx="337457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6990B9-3955-A194-AA92-38990B868C09}"/>
                </a:ext>
              </a:extLst>
            </p:cNvPr>
            <p:cNvSpPr/>
            <p:nvPr/>
          </p:nvSpPr>
          <p:spPr>
            <a:xfrm>
              <a:off x="6662058" y="3526971"/>
              <a:ext cx="359228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6B4CA9-C335-0625-1623-0E9A05034158}"/>
                </a:ext>
              </a:extLst>
            </p:cNvPr>
            <p:cNvSpPr/>
            <p:nvPr/>
          </p:nvSpPr>
          <p:spPr>
            <a:xfrm>
              <a:off x="8066317" y="3506707"/>
              <a:ext cx="337457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9D06F1-078D-DB8E-E8E8-7FCBD07DC4F3}"/>
                </a:ext>
              </a:extLst>
            </p:cNvPr>
            <p:cNvSpPr/>
            <p:nvPr/>
          </p:nvSpPr>
          <p:spPr>
            <a:xfrm>
              <a:off x="9438554" y="3505198"/>
              <a:ext cx="450581" cy="34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75C11B-A510-2290-2841-E3D8836F50CD}"/>
              </a:ext>
            </a:extLst>
          </p:cNvPr>
          <p:cNvCxnSpPr>
            <a:cxnSpLocks/>
          </p:cNvCxnSpPr>
          <p:nvPr/>
        </p:nvCxnSpPr>
        <p:spPr>
          <a:xfrm>
            <a:off x="1159328" y="2322635"/>
            <a:ext cx="0" cy="3435908"/>
          </a:xfrm>
          <a:prstGeom prst="straightConnector1">
            <a:avLst/>
          </a:prstGeom>
          <a:ln w="50800">
            <a:solidFill>
              <a:srgbClr val="4F81BE"/>
            </a:solidFill>
            <a:headEnd type="oval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5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1D41343AD194F854CBC3F586C3E96" ma:contentTypeVersion="9" ma:contentTypeDescription="Een nieuw document maken." ma:contentTypeScope="" ma:versionID="68fab3f480211a5037769fbd55de536b">
  <xsd:schema xmlns:xsd="http://www.w3.org/2001/XMLSchema" xmlns:xs="http://www.w3.org/2001/XMLSchema" xmlns:p="http://schemas.microsoft.com/office/2006/metadata/properties" xmlns:ns2="24e94f4c-dff5-483f-a7df-5e8c6fc4d289" xmlns:ns3="395c5395-f647-4a6a-aff0-86c40cff67d5" targetNamespace="http://schemas.microsoft.com/office/2006/metadata/properties" ma:root="true" ma:fieldsID="3f7f64633c28717a63cc9314720a7567" ns2:_="" ns3:_="">
    <xsd:import namespace="24e94f4c-dff5-483f-a7df-5e8c6fc4d289"/>
    <xsd:import namespace="395c5395-f647-4a6a-aff0-86c40cff6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94f4c-dff5-483f-a7df-5e8c6fc4d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c5395-f647-4a6a-aff0-86c40cff6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9DC94A-EC02-4978-8799-1372AEF3C968}">
  <ds:schemaRefs>
    <ds:schemaRef ds:uri="24e94f4c-dff5-483f-a7df-5e8c6fc4d289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395c5395-f647-4a6a-aff0-86c40cff67d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C91D6B-F175-40DA-8EFB-1D7A944AA3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AA4F32-4B07-4978-BF7A-CDB3F821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e94f4c-dff5-483f-a7df-5e8c6fc4d289"/>
    <ds:schemaRef ds:uri="395c5395-f647-4a6a-aff0-86c40cff67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625</TotalTime>
  <Words>896</Words>
  <Application>Microsoft Office PowerPoint</Application>
  <PresentationFormat>Widescreen</PresentationFormat>
  <Paragraphs>235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Verdana</vt:lpstr>
      <vt:lpstr>Wingdings</vt:lpstr>
      <vt:lpstr>IenW Nederlands 16:9</vt:lpstr>
      <vt:lpstr>KKP Cursus Assembleren</vt:lpstr>
      <vt:lpstr>Dagprogramma</vt:lpstr>
      <vt:lpstr>Assembleren</vt:lpstr>
      <vt:lpstr>Assembleren</vt:lpstr>
      <vt:lpstr>Waarom assembleren?</vt:lpstr>
      <vt:lpstr>Beheersing van het overstromingsrisico</vt:lpstr>
      <vt:lpstr>Inschatten overstromingskans</vt:lpstr>
      <vt:lpstr>Eisen afleiden vs. Overstromingskans bepalen</vt:lpstr>
      <vt:lpstr>Eisen afleiden vs. Overstromingskans bepalen</vt:lpstr>
      <vt:lpstr>Eisen afleiden (Ontwerpen, WBI2017)</vt:lpstr>
      <vt:lpstr>Eisen afleiden vs. Overstromingskans bepalen</vt:lpstr>
      <vt:lpstr>PowerPoint Presentation</vt:lpstr>
      <vt:lpstr>Kansen combineren</vt:lpstr>
      <vt:lpstr>Faalkansen per vak, per mechanisme combineren</vt:lpstr>
      <vt:lpstr>Faalkansen per vak, per mechanisme combineren</vt:lpstr>
      <vt:lpstr>Faalkansen per vak, per mechanisme combineren</vt:lpstr>
      <vt:lpstr>Faalkansen per vak, per mechanisme combineren</vt:lpstr>
      <vt:lpstr>Faalkansen per vak, per mechanisme combineren</vt:lpstr>
      <vt:lpstr>Afhankelijkheid tussen faalmechanismen</vt:lpstr>
      <vt:lpstr>Lengte-effect in de praktijk </vt:lpstr>
      <vt:lpstr>PowerPoint Presentation</vt:lpstr>
      <vt:lpstr>Discussie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Haeren, Lilian</dc:creator>
  <cp:lastModifiedBy>Pieter van Geer</cp:lastModifiedBy>
  <cp:revision>57</cp:revision>
  <dcterms:created xsi:type="dcterms:W3CDTF">2018-09-20T11:41:26Z</dcterms:created>
  <dcterms:modified xsi:type="dcterms:W3CDTF">2024-03-08T09:05:27Z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0x010100EE01D41343AD194F854CBC3F586C3E96</vt:lpwstr>
  </property>
</Properties>
</file>