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68" r:id="rId5"/>
    <p:sldId id="289" r:id="rId6"/>
    <p:sldId id="287" r:id="rId7"/>
    <p:sldId id="286" r:id="rId8"/>
    <p:sldId id="288" r:id="rId9"/>
    <p:sldId id="290" r:id="rId10"/>
    <p:sldId id="387" r:id="rId11"/>
    <p:sldId id="386" r:id="rId12"/>
    <p:sldId id="394" r:id="rId13"/>
    <p:sldId id="397" r:id="rId14"/>
    <p:sldId id="677" r:id="rId15"/>
    <p:sldId id="676" r:id="rId16"/>
    <p:sldId id="388" r:id="rId17"/>
    <p:sldId id="685" r:id="rId18"/>
    <p:sldId id="686" r:id="rId19"/>
    <p:sldId id="688" r:id="rId20"/>
    <p:sldId id="291" r:id="rId21"/>
    <p:sldId id="390" r:id="rId22"/>
    <p:sldId id="391" r:id="rId23"/>
    <p:sldId id="392" r:id="rId24"/>
    <p:sldId id="389" r:id="rId25"/>
    <p:sldId id="395" r:id="rId26"/>
    <p:sldId id="396" r:id="rId27"/>
    <p:sldId id="679" r:id="rId28"/>
    <p:sldId id="680" r:id="rId29"/>
    <p:sldId id="393" r:id="rId30"/>
    <p:sldId id="682" r:id="rId31"/>
    <p:sldId id="270" r:id="rId32"/>
  </p:sldIdLst>
  <p:sldSz cx="12192000" cy="6858000"/>
  <p:notesSz cx="6858000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" userDrawn="1">
          <p15:clr>
            <a:srgbClr val="A4A3A4"/>
          </p15:clr>
        </p15:guide>
        <p15:guide id="2" orient="horz" pos="3793" userDrawn="1">
          <p15:clr>
            <a:srgbClr val="A4A3A4"/>
          </p15:clr>
        </p15:guide>
        <p15:guide id="3" orient="horz" pos="3438" userDrawn="1">
          <p15:clr>
            <a:srgbClr val="A4A3A4"/>
          </p15:clr>
        </p15:guide>
        <p15:guide id="4" pos="393" userDrawn="1">
          <p15:clr>
            <a:srgbClr val="A4A3A4"/>
          </p15:clr>
        </p15:guide>
        <p15:guide id="5" pos="72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62"/>
    <a:srgbClr val="0395F4"/>
    <a:srgbClr val="00A8FF"/>
    <a:srgbClr val="1D2C89"/>
    <a:srgbClr val="00098F"/>
    <a:srgbClr val="3DA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9"/>
    <p:restoredTop sz="76271" autoAdjust="0"/>
  </p:normalViewPr>
  <p:slideViewPr>
    <p:cSldViewPr showGuides="1">
      <p:cViewPr varScale="1">
        <p:scale>
          <a:sx n="64" d="100"/>
          <a:sy n="64" d="100"/>
        </p:scale>
        <p:origin x="1203" y="48"/>
      </p:cViewPr>
      <p:guideLst>
        <p:guide orient="horz" pos="178"/>
        <p:guide orient="horz" pos="3793"/>
        <p:guide orient="horz" pos="3438"/>
        <p:guide pos="393"/>
        <p:guide pos="72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en Jongejan" userId="9d2ada41-5565-4dbf-a7bc-9d1560b71d65" providerId="ADAL" clId="{7BF24240-71DE-4B8D-B773-4F2D150D0F28}"/>
    <pc:docChg chg="modSld">
      <pc:chgData name="Ruben Jongejan" userId="9d2ada41-5565-4dbf-a7bc-9d1560b71d65" providerId="ADAL" clId="{7BF24240-71DE-4B8D-B773-4F2D150D0F28}" dt="2024-03-07T13:26:20.009" v="23" actId="115"/>
      <pc:docMkLst>
        <pc:docMk/>
      </pc:docMkLst>
      <pc:sldChg chg="modSp mod">
        <pc:chgData name="Ruben Jongejan" userId="9d2ada41-5565-4dbf-a7bc-9d1560b71d65" providerId="ADAL" clId="{7BF24240-71DE-4B8D-B773-4F2D150D0F28}" dt="2024-03-07T13:23:51.044" v="5" actId="14100"/>
        <pc:sldMkLst>
          <pc:docMk/>
          <pc:sldMk cId="2315287937" sldId="397"/>
        </pc:sldMkLst>
        <pc:spChg chg="mod">
          <ac:chgData name="Ruben Jongejan" userId="9d2ada41-5565-4dbf-a7bc-9d1560b71d65" providerId="ADAL" clId="{7BF24240-71DE-4B8D-B773-4F2D150D0F28}" dt="2024-03-07T13:23:51.044" v="5" actId="14100"/>
          <ac:spMkLst>
            <pc:docMk/>
            <pc:sldMk cId="2315287937" sldId="397"/>
            <ac:spMk id="3" creationId="{E7F18603-1599-D69C-6882-ECA0705D7A80}"/>
          </ac:spMkLst>
        </pc:spChg>
      </pc:sldChg>
      <pc:sldChg chg="modSp mod">
        <pc:chgData name="Ruben Jongejan" userId="9d2ada41-5565-4dbf-a7bc-9d1560b71d65" providerId="ADAL" clId="{7BF24240-71DE-4B8D-B773-4F2D150D0F28}" dt="2024-03-07T13:26:20.009" v="23" actId="115"/>
        <pc:sldMkLst>
          <pc:docMk/>
          <pc:sldMk cId="1997225605" sldId="688"/>
        </pc:sldMkLst>
        <pc:spChg chg="mod">
          <ac:chgData name="Ruben Jongejan" userId="9d2ada41-5565-4dbf-a7bc-9d1560b71d65" providerId="ADAL" clId="{7BF24240-71DE-4B8D-B773-4F2D150D0F28}" dt="2024-03-07T13:26:20.009" v="23" actId="115"/>
          <ac:spMkLst>
            <pc:docMk/>
            <pc:sldMk cId="1997225605" sldId="688"/>
            <ac:spMk id="3" creationId="{1547DBE2-A21F-C78F-7C44-633742A10A6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B2520-4281-49A4-99F0-7F0585BCEFAE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9377363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8A6FD-20F6-4E05-BEE7-9FA1073467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568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8F725-CF96-4790-9442-56BDE67B11A8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FC5C8-E02E-4B51-B748-EEA350FBB1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11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FC5C8-E02E-4B51-B748-EEA350FBB13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3949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40802-BD1C-4B0E-A45C-30F48A54AF32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1661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FC5C8-E02E-4B51-B748-EEA350FBB13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2312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F5DC3-2517-27CA-488B-8FCB454E0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C77847B-0B5B-9C40-BE6F-75F6499E95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42D79A0-8C64-FA67-3FE4-73A2999318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137F6D-ED75-9C76-A540-9EFC947D56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40802-BD1C-4B0E-A45C-30F48A54AF32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763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FC5C8-E02E-4B51-B748-EEA350FBB13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631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C8693-71CF-ADFD-E560-16F211967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4714733-D249-3601-B418-761B99AA4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E33DBEA-575D-3660-2A8F-67B9A14C9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39C5B9-D61C-06D3-CF37-DD3193972E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FC5C8-E02E-4B51-B748-EEA350FBB13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366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FC5C8-E02E-4B51-B748-EEA350FBB133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4574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FC5C8-E02E-4B51-B748-EEA350FBB133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377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FC5C8-E02E-4B51-B748-EEA350FBB133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057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FC5C8-E02E-4B51-B748-EEA350FBB133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678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FC5C8-E02E-4B51-B748-EEA350FBB133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6684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FC5C8-E02E-4B51-B748-EEA350FBB13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1084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FC5C8-E02E-4B51-B748-EEA350FBB13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01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FC5C8-E02E-4B51-B748-EEA350FBB13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5686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FC5C8-E02E-4B51-B748-EEA350FBB13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856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FC5C8-E02E-4B51-B748-EEA350FBB13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1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FC5C8-E02E-4B51-B748-EEA350FBB13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3847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FC5C8-E02E-4B51-B748-EEA350FBB13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225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40802-BD1C-4B0E-A45C-30F48A54AF32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28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49ECC6FB-958D-744D-BFDF-BA45F94DDD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3" y="1447"/>
            <a:ext cx="12235560" cy="68825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0357" y="260649"/>
            <a:ext cx="9214048" cy="1037977"/>
          </a:xfrm>
        </p:spPr>
        <p:txBody>
          <a:bodyPr lIns="0" tIns="0" rIns="0" bIns="0" anchor="t" anchorCtr="0">
            <a:no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Presentatietitel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30557" y="1340768"/>
            <a:ext cx="9213849" cy="115212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Deze ondertitel kan </a:t>
            </a:r>
            <a:br>
              <a:rPr lang="nl-NL" dirty="0"/>
            </a:br>
            <a:r>
              <a:rPr lang="nl-NL" dirty="0"/>
              <a:t>over twee regels lopen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0993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9747B66-19A3-4259-B17A-7C365806C8CC}" type="datetime1">
              <a:rPr lang="nl-NL" smtClean="0"/>
              <a:pPr/>
              <a:t>7-3-2024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09600" y="5661249"/>
            <a:ext cx="284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588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18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022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666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8742" y="282576"/>
            <a:ext cx="10967309" cy="698153"/>
          </a:xfrm>
        </p:spPr>
        <p:txBody>
          <a:bodyPr anchor="t">
            <a:normAutofit/>
          </a:bodyPr>
          <a:lstStyle>
            <a:lvl1pPr algn="l">
              <a:defRPr sz="3600" b="0"/>
            </a:lvl1pPr>
          </a:lstStyle>
          <a:p>
            <a:r>
              <a:rPr lang="nl-NL" dirty="0"/>
              <a:t>Beeldpagina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24418" y="1196752"/>
            <a:ext cx="10951633" cy="4176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F92BB327-8AE8-7D4E-8668-72ACC8047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37313"/>
            <a:ext cx="3860800" cy="365125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8943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>
                <a:solidFill>
                  <a:srgbClr val="002C6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0295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183187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183187"/>
          </a:xfrm>
        </p:spPr>
        <p:txBody>
          <a:bodyPr vert="eaVert"/>
          <a:lstStyle>
            <a:lvl5pPr>
              <a:defRPr>
                <a:solidFill>
                  <a:srgbClr val="002C6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73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7" y="452670"/>
            <a:ext cx="10134395" cy="480053"/>
          </a:xfrm>
        </p:spPr>
        <p:txBody>
          <a:bodyPr anchor="t"/>
          <a:lstStyle>
            <a:lvl1pPr>
              <a:defRPr sz="3467">
                <a:solidFill>
                  <a:srgbClr val="00000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478" y="1320000"/>
            <a:ext cx="9880535" cy="4956208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lang="en-US" sz="2400" dirty="0" smtClean="0"/>
            </a:lvl1pPr>
            <a:lvl2pPr marL="239178" indent="-239178">
              <a:buFont typeface="Wingdings" panose="05000000000000000000" pitchFamily="2" charset="2"/>
              <a:buChar char="§"/>
              <a:defRPr lang="en-US" sz="2400" dirty="0" smtClean="0"/>
            </a:lvl2pPr>
            <a:lvl3pPr marL="480472" indent="-241294">
              <a:buFont typeface="Wingdings" panose="05000000000000000000" pitchFamily="2" charset="2"/>
              <a:buChar char="§"/>
              <a:defRPr lang="en-US" sz="2400" dirty="0" smtClean="0"/>
            </a:lvl3pPr>
            <a:lvl4pPr marL="719649" indent="-239178">
              <a:buFont typeface="Wingdings" panose="05000000000000000000" pitchFamily="2" charset="2"/>
              <a:buChar char="§"/>
              <a:defRPr lang="en-US" sz="2400" dirty="0" smtClean="0"/>
            </a:lvl4pPr>
            <a:lvl5pPr marL="958827" indent="-239178">
              <a:buFont typeface="Wingdings" panose="05000000000000000000" pitchFamily="2" charset="2"/>
              <a:buChar char="§"/>
              <a:defRPr lang="nl-NL" sz="2400" dirty="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588546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E1D2EA82-DC70-8E42-85EA-0006CFCFC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446"/>
            <a:ext cx="12235540" cy="6882491"/>
          </a:xfrm>
          <a:prstGeom prst="rect">
            <a:avLst/>
          </a:prstGeom>
        </p:spPr>
      </p:pic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7A925ED-7129-D443-9A0C-EBA52EFFD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0993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A8FF"/>
                </a:solidFill>
              </a:defRPr>
            </a:lvl1pPr>
          </a:lstStyle>
          <a:p>
            <a:fld id="{A9747B66-19A3-4259-B17A-7C365806C8CC}" type="datetime1">
              <a:rPr lang="nl-NL" smtClean="0"/>
              <a:pPr/>
              <a:t>7-3-2024</a:t>
            </a:fld>
            <a:endParaRPr lang="nl-NL" dirty="0"/>
          </a:p>
        </p:txBody>
      </p:sp>
      <p:sp>
        <p:nvSpPr>
          <p:cNvPr id="19" name="Tijdelijke aanduiding voor voettekst 4">
            <a:extLst>
              <a:ext uri="{FF2B5EF4-FFF2-40B4-BE49-F238E27FC236}">
                <a16:creationId xmlns:a16="http://schemas.microsoft.com/office/drawing/2014/main" id="{EB2E6366-5344-0E48-B584-A32542EA2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5661249"/>
            <a:ext cx="2844800" cy="365125"/>
          </a:xfrm>
        </p:spPr>
        <p:txBody>
          <a:bodyPr/>
          <a:lstStyle>
            <a:lvl1pPr algn="l">
              <a:defRPr>
                <a:solidFill>
                  <a:srgbClr val="00A8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01318614-A0C8-4E41-80ED-2D93601051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0357" y="260649"/>
            <a:ext cx="9214048" cy="1037977"/>
          </a:xfrm>
        </p:spPr>
        <p:txBody>
          <a:bodyPr lIns="0" tIns="0" rIns="0" bIns="0" anchor="t" anchorCtr="0">
            <a:no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Presentatietitel</a:t>
            </a:r>
          </a:p>
        </p:txBody>
      </p:sp>
      <p:sp>
        <p:nvSpPr>
          <p:cNvPr id="21" name="Ondertitel 2">
            <a:extLst>
              <a:ext uri="{FF2B5EF4-FFF2-40B4-BE49-F238E27FC236}">
                <a16:creationId xmlns:a16="http://schemas.microsoft.com/office/drawing/2014/main" id="{8D2594DB-E664-434A-B1D6-093BDB5FC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0557" y="1340768"/>
            <a:ext cx="9213849" cy="115212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Deze ondertitel kan </a:t>
            </a:r>
            <a:br>
              <a:rPr lang="nl-NL" dirty="0"/>
            </a:br>
            <a:r>
              <a:rPr lang="nl-NL" dirty="0"/>
              <a:t>over twee regels lopen</a:t>
            </a:r>
          </a:p>
        </p:txBody>
      </p:sp>
    </p:spTree>
    <p:extLst>
      <p:ext uri="{BB962C8B-B14F-4D97-AF65-F5344CB8AC3E}">
        <p14:creationId xmlns:p14="http://schemas.microsoft.com/office/powerpoint/2010/main" val="132775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 anchorCtr="0">
            <a:noAutofit/>
          </a:bodyPr>
          <a:lstStyle>
            <a:lvl1pPr>
              <a:defRPr sz="3600" b="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lIns="0" tIns="0" rIns="0" bIns="0">
            <a:noAutofit/>
          </a:bodyPr>
          <a:lstStyle>
            <a:lvl5pPr marL="2057400" indent="-228600">
              <a:buFont typeface="Arial" panose="020B0604020202020204" pitchFamily="34" charset="0"/>
              <a:buChar char="•"/>
              <a:defRPr>
                <a:solidFill>
                  <a:srgbClr val="002C6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237313"/>
            <a:ext cx="38608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333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57EA762-DF73-C641-9EB7-F7144DAFE3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41"/>
            <a:ext cx="12186877" cy="68551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63751" y="1831197"/>
            <a:ext cx="9312836" cy="1015663"/>
          </a:xfrm>
        </p:spPr>
        <p:txBody>
          <a:bodyPr anchor="b" anchorCtr="0">
            <a:noAutofit/>
          </a:bodyPr>
          <a:lstStyle>
            <a:lvl1pPr marL="742950" indent="-742950" algn="l">
              <a:buFont typeface="+mj-lt"/>
              <a:buAutoNum type="arabicPeriod"/>
              <a:defRPr sz="4800" b="0" cap="none"/>
            </a:lvl1pPr>
          </a:lstStyle>
          <a:p>
            <a:r>
              <a:rPr lang="nl-NL" dirty="0"/>
              <a:t>Hoofdstuk 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2113855" y="3212976"/>
            <a:ext cx="8206615" cy="10081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aseline="0">
                <a:solidFill>
                  <a:srgbClr val="002C6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Ondertitel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107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7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57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88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 en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539038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Tekst en beeld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857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282576"/>
            <a:ext cx="5384800" cy="517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174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282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282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142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229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406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2E9A710-2722-2E4C-92CC-E11E366001E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2" y="1441"/>
            <a:ext cx="12186877" cy="6855118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3845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23731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412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1" r:id="rId4"/>
    <p:sldLayoutId id="2147483652" r:id="rId5"/>
    <p:sldLayoutId id="214748366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5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00A8FF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rgbClr val="002C62"/>
          </a:solidFill>
          <a:latin typeface="+mn-lt"/>
          <a:ea typeface="+mn-ea"/>
          <a:cs typeface="+mn-cs"/>
        </a:defRPr>
      </a:lvl1pPr>
      <a:lvl2pPr marL="361950" indent="-3619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002C62"/>
          </a:solidFill>
          <a:latin typeface="+mn-lt"/>
          <a:ea typeface="+mn-ea"/>
          <a:cs typeface="+mn-cs"/>
        </a:defRPr>
      </a:lvl2pPr>
      <a:lvl3pPr marL="542925" indent="-276225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rgbClr val="002C62"/>
          </a:solidFill>
          <a:latin typeface="+mn-lt"/>
          <a:ea typeface="+mn-ea"/>
          <a:cs typeface="+mn-cs"/>
        </a:defRPr>
      </a:lvl3pPr>
      <a:lvl4pPr marL="895350" indent="-35242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rgbClr val="002C6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0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0AE5E5-5EC7-9345-9CE5-6181C1B2F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23938D8-7DD9-5B48-82D9-6DBFA9C2E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7" y="1484784"/>
            <a:ext cx="7797891" cy="115212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dirty="0"/>
              <a:t>Afhankelijkheid tussen faalmechanismen</a:t>
            </a:r>
          </a:p>
          <a:p>
            <a:pPr marL="457200" indent="-457200">
              <a:buAutoNum type="arabicPeriod"/>
            </a:pPr>
            <a:r>
              <a:rPr lang="nl-NL" dirty="0"/>
              <a:t>Afhankelijkheid tussen dijkstrekkingen (lengte-effect)</a:t>
            </a:r>
          </a:p>
        </p:txBody>
      </p:sp>
    </p:spTree>
    <p:extLst>
      <p:ext uri="{BB962C8B-B14F-4D97-AF65-F5344CB8AC3E}">
        <p14:creationId xmlns:p14="http://schemas.microsoft.com/office/powerpoint/2010/main" val="3436538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8E4D3-491E-4A61-1373-ECF263ED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Benadering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F18603-1599-D69C-6882-ECA0705D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463064" cy="3845024"/>
          </a:xfrm>
        </p:spPr>
        <p:txBody>
          <a:bodyPr/>
          <a:lstStyle/>
          <a:p>
            <a:r>
              <a:rPr lang="nl-NL" dirty="0"/>
              <a:t>Mechanismen combineren:</a:t>
            </a:r>
          </a:p>
          <a:p>
            <a:r>
              <a:rPr lang="nl-NL" dirty="0"/>
              <a:t>GEKB, HTKW 	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>
                <a:sym typeface="Symbol" panose="05050102010706020507" pitchFamily="18" charset="2"/>
              </a:rPr>
              <a:t></a:t>
            </a:r>
            <a:r>
              <a:rPr lang="nl-NL" b="1" dirty="0">
                <a:sym typeface="Wingdings" panose="05000000000000000000" pitchFamily="2" charset="2"/>
              </a:rPr>
              <a:t>MAX</a:t>
            </a:r>
          </a:p>
          <a:p>
            <a:r>
              <a:rPr lang="nl-NL" dirty="0">
                <a:sym typeface="Wingdings" panose="05000000000000000000" pitchFamily="2" charset="2"/>
              </a:rPr>
              <a:t>STBI, STPH, …	 </a:t>
            </a:r>
            <a:r>
              <a:rPr lang="nl-NL" dirty="0">
                <a:sym typeface="Symbol" panose="05050102010706020507" pitchFamily="18" charset="2"/>
              </a:rPr>
              <a:t></a:t>
            </a:r>
            <a:r>
              <a:rPr lang="nl-NL" b="1" dirty="0">
                <a:sym typeface="Wingdings" panose="05000000000000000000" pitchFamily="2" charset="2"/>
              </a:rPr>
              <a:t>SOM</a:t>
            </a:r>
            <a:endParaRPr lang="nl-NL" b="1" dirty="0"/>
          </a:p>
          <a:p>
            <a:endParaRPr lang="nl-NL" dirty="0"/>
          </a:p>
          <a:p>
            <a:r>
              <a:rPr lang="nl-NL" dirty="0"/>
              <a:t>Vakken combineren:</a:t>
            </a:r>
          </a:p>
          <a:p>
            <a:pPr>
              <a:tabLst>
                <a:tab pos="1079500" algn="l"/>
              </a:tabLst>
            </a:pPr>
            <a:r>
              <a:rPr lang="nl-NL" dirty="0"/>
              <a:t>GEKB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>
                <a:sym typeface="Symbol" panose="05050102010706020507" pitchFamily="18" charset="2"/>
              </a:rPr>
              <a:t></a:t>
            </a:r>
            <a:r>
              <a:rPr lang="nl-NL" b="1" dirty="0">
                <a:sym typeface="Wingdings" panose="05000000000000000000" pitchFamily="2" charset="2"/>
              </a:rPr>
              <a:t>MAX</a:t>
            </a:r>
            <a:r>
              <a:rPr lang="nl-NL" dirty="0">
                <a:sym typeface="Wingdings" panose="05000000000000000000" pitchFamily="2" charset="2"/>
              </a:rPr>
              <a:t>    (evt. per windrichting, daarna som van windrichtingen)</a:t>
            </a:r>
          </a:p>
          <a:p>
            <a:pPr>
              <a:tabLst>
                <a:tab pos="1079500" algn="l"/>
              </a:tabLst>
            </a:pPr>
            <a:r>
              <a:rPr lang="nl-NL" dirty="0">
                <a:sym typeface="Wingdings" panose="05000000000000000000" pitchFamily="2" charset="2"/>
              </a:rPr>
              <a:t>Geo 	 </a:t>
            </a:r>
            <a:r>
              <a:rPr lang="nl-NL" dirty="0">
                <a:sym typeface="Symbol" panose="05050102010706020507" pitchFamily="18" charset="2"/>
              </a:rPr>
              <a:t></a:t>
            </a:r>
            <a:r>
              <a:rPr lang="nl-NL" b="1" dirty="0">
                <a:sym typeface="Wingdings" panose="05000000000000000000" pitchFamily="2" charset="2"/>
              </a:rPr>
              <a:t>SOM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287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3">
            <a:extLst>
              <a:ext uri="{FF2B5EF4-FFF2-40B4-BE49-F238E27FC236}">
                <a16:creationId xmlns:a16="http://schemas.microsoft.com/office/drawing/2014/main" id="{F5B62113-5A9E-1478-11D5-E975FC1C5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985999"/>
              </p:ext>
            </p:extLst>
          </p:nvPr>
        </p:nvGraphicFramePr>
        <p:xfrm>
          <a:off x="1391478" y="1628775"/>
          <a:ext cx="10033113" cy="3816452"/>
        </p:xfrm>
        <a:graphic>
          <a:graphicData uri="http://schemas.openxmlformats.org/drawingml/2006/table">
            <a:tbl>
              <a:tblPr/>
              <a:tblGrid>
                <a:gridCol w="1869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2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3736">
                  <a:extLst>
                    <a:ext uri="{9D8B030D-6E8A-4147-A177-3AD203B41FA5}">
                      <a16:colId xmlns:a16="http://schemas.microsoft.com/office/drawing/2014/main" val="12515201"/>
                    </a:ext>
                  </a:extLst>
                </a:gridCol>
                <a:gridCol w="2200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5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Vak 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Vak 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Kunstwerk 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Kunstwerk 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Gecombineerd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GEKB, HTKW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  <a:cs typeface="+mn-cs"/>
                        </a:rPr>
                        <a:t>1/1.000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  <a:cs typeface="+mn-cs"/>
                        </a:rPr>
                        <a:t>1/1.000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  <a:cs typeface="+mn-cs"/>
                        </a:rPr>
                        <a:t>1/1.000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1/1.000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ＭＳ Ｐゴシック" pitchFamily="-112" charset="-128"/>
                          <a:cs typeface="+mn-cs"/>
                        </a:rPr>
                        <a:t>?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4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STBI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  <a:cs typeface="+mn-cs"/>
                        </a:rPr>
                        <a:t>1/4.000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  <a:cs typeface="+mn-cs"/>
                        </a:rPr>
                        <a:t>1/4.000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ＭＳ Ｐゴシック" pitchFamily="-112" charset="-128"/>
                          <a:cs typeface="+mn-cs"/>
                        </a:rPr>
                        <a:t>?</a:t>
                      </a:r>
                      <a:endParaRPr kumimoji="0" lang="nl-NL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STPH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  <a:cs typeface="+mn-cs"/>
                        </a:rPr>
                        <a:t>1/2.000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  <a:cs typeface="+mn-cs"/>
                        </a:rPr>
                        <a:t>1/1.000.000</a:t>
                      </a:r>
                      <a:endParaRPr kumimoji="0" lang="nl-NL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ＭＳ Ｐゴシック" pitchFamily="-112" charset="-128"/>
                          <a:cs typeface="+mn-cs"/>
                        </a:rPr>
                        <a:t>?</a:t>
                      </a:r>
                      <a:endParaRPr kumimoji="0" lang="nl-NL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Gecombineerd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ＭＳ Ｐゴシック" pitchFamily="-112" charset="-128"/>
                          <a:cs typeface="+mn-cs"/>
                        </a:rPr>
                        <a:t>?</a:t>
                      </a:r>
                      <a:endParaRPr kumimoji="0" lang="nl-NL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ＭＳ Ｐゴシック" pitchFamily="-112" charset="-128"/>
                          <a:cs typeface="+mn-cs"/>
                        </a:rPr>
                        <a:t>?</a:t>
                      </a:r>
                      <a:endParaRPr kumimoji="0" lang="nl-NL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ＭＳ Ｐゴシック" pitchFamily="-112" charset="-128"/>
                          <a:cs typeface="+mn-cs"/>
                        </a:rPr>
                        <a:t>?</a:t>
                      </a:r>
                      <a:endParaRPr kumimoji="0" lang="nl-NL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ＭＳ Ｐゴシック" pitchFamily="-112" charset="-128"/>
                          <a:cs typeface="+mn-cs"/>
                        </a:rPr>
                        <a:t>?</a:t>
                      </a:r>
                      <a:endParaRPr kumimoji="0" lang="nl-NL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ＭＳ Ｐゴシック" pitchFamily="-112" charset="-128"/>
                          <a:cs typeface="+mn-cs"/>
                        </a:rPr>
                        <a:t>?</a:t>
                      </a:r>
                      <a:endParaRPr kumimoji="0" lang="nl-NL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9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itel 1">
            <a:extLst>
              <a:ext uri="{FF2B5EF4-FFF2-40B4-BE49-F238E27FC236}">
                <a16:creationId xmlns:a16="http://schemas.microsoft.com/office/drawing/2014/main" id="{16522152-183B-29EA-1F51-74E2B08AE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l-NL" sz="3600" dirty="0">
                <a:solidFill>
                  <a:srgbClr val="00A8FF"/>
                </a:solidFill>
              </a:rPr>
              <a:t>Benaderend combineren mechanismen en vakken</a:t>
            </a:r>
          </a:p>
        </p:txBody>
      </p:sp>
    </p:spTree>
    <p:extLst>
      <p:ext uri="{BB962C8B-B14F-4D97-AF65-F5344CB8AC3E}">
        <p14:creationId xmlns:p14="http://schemas.microsoft.com/office/powerpoint/2010/main" val="3419568397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3">
            <a:extLst>
              <a:ext uri="{FF2B5EF4-FFF2-40B4-BE49-F238E27FC236}">
                <a16:creationId xmlns:a16="http://schemas.microsoft.com/office/drawing/2014/main" id="{F5B62113-5A9E-1478-11D5-E975FC1C5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84078"/>
              </p:ext>
            </p:extLst>
          </p:nvPr>
        </p:nvGraphicFramePr>
        <p:xfrm>
          <a:off x="1391478" y="1628775"/>
          <a:ext cx="10033113" cy="3816452"/>
        </p:xfrm>
        <a:graphic>
          <a:graphicData uri="http://schemas.openxmlformats.org/drawingml/2006/table">
            <a:tbl>
              <a:tblPr/>
              <a:tblGrid>
                <a:gridCol w="1869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2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3736">
                  <a:extLst>
                    <a:ext uri="{9D8B030D-6E8A-4147-A177-3AD203B41FA5}">
                      <a16:colId xmlns:a16="http://schemas.microsoft.com/office/drawing/2014/main" val="12515201"/>
                    </a:ext>
                  </a:extLst>
                </a:gridCol>
                <a:gridCol w="2200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5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Vak 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Vak 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Kunstwerk 1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Kunstwerk 2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Gecombineerd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GEKB, HTKW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  <a:cs typeface="+mn-cs"/>
                        </a:rPr>
                        <a:t>1/1.000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  <a:cs typeface="+mn-cs"/>
                        </a:rPr>
                        <a:t>1/1.000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  <a:cs typeface="+mn-cs"/>
                        </a:rPr>
                        <a:t>1/1.000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1/1.000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1/1.000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4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STBI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  <a:cs typeface="+mn-cs"/>
                        </a:rPr>
                        <a:t>1/4.000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  <a:cs typeface="+mn-cs"/>
                        </a:rPr>
                        <a:t>1/4.000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  <a:cs typeface="+mn-cs"/>
                        </a:rPr>
                        <a:t>1/2.000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STPH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  <a:cs typeface="+mn-cs"/>
                        </a:rPr>
                        <a:t>1/2.000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  <a:cs typeface="+mn-cs"/>
                        </a:rPr>
                        <a:t>1/1.000.000</a:t>
                      </a:r>
                      <a:endParaRPr kumimoji="0" lang="nl-NL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  <a:cs typeface="+mn-cs"/>
                        </a:rPr>
                        <a:t>1/2.000</a:t>
                      </a:r>
                      <a:endParaRPr kumimoji="0" lang="nl-NL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Gecombineerd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  <a:cs typeface="+mn-cs"/>
                        </a:rPr>
                        <a:t>1/570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  <a:cs typeface="+mn-cs"/>
                        </a:rPr>
                        <a:t>1/800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  <a:cs typeface="+mn-cs"/>
                        </a:rPr>
                        <a:t>1/1.000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  <a:cs typeface="+mn-cs"/>
                        </a:rPr>
                        <a:t>1/1.000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ＭＳ Ｐゴシック" pitchFamily="-112" charset="-128"/>
                        </a:rPr>
                        <a:t>1/500</a:t>
                      </a:r>
                      <a:endParaRPr kumimoji="0" lang="nl-NL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ＭＳ Ｐゴシック" pitchFamily="-112" charset="-128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2C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9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FF053C36-C734-0A06-B682-DDF6CA26BC08}"/>
              </a:ext>
            </a:extLst>
          </p:cNvPr>
          <p:cNvCxnSpPr>
            <a:cxnSpLocks/>
          </p:cNvCxnSpPr>
          <p:nvPr/>
        </p:nvCxnSpPr>
        <p:spPr>
          <a:xfrm>
            <a:off x="3473232" y="2780929"/>
            <a:ext cx="6480720" cy="0"/>
          </a:xfrm>
          <a:prstGeom prst="straightConnector1">
            <a:avLst/>
          </a:prstGeom>
          <a:ln w="76200">
            <a:solidFill>
              <a:srgbClr val="002C62">
                <a:alpha val="25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16522152-183B-29EA-1F51-74E2B08AE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l-NL" sz="3600" dirty="0">
                <a:solidFill>
                  <a:srgbClr val="00A8FF"/>
                </a:solidFill>
              </a:rPr>
              <a:t>Benaderend combineren mechanismen en vakken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46A3B558-0EE7-E547-9565-9A4203AD31C3}"/>
              </a:ext>
            </a:extLst>
          </p:cNvPr>
          <p:cNvCxnSpPr>
            <a:cxnSpLocks/>
          </p:cNvCxnSpPr>
          <p:nvPr/>
        </p:nvCxnSpPr>
        <p:spPr>
          <a:xfrm>
            <a:off x="3473232" y="3573017"/>
            <a:ext cx="6480720" cy="0"/>
          </a:xfrm>
          <a:prstGeom prst="straightConnector1">
            <a:avLst/>
          </a:prstGeom>
          <a:ln w="76200">
            <a:solidFill>
              <a:srgbClr val="002C62">
                <a:alpha val="25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8B442F3A-B1F2-726C-4A63-6AA3BFAB41C1}"/>
              </a:ext>
            </a:extLst>
          </p:cNvPr>
          <p:cNvCxnSpPr>
            <a:cxnSpLocks/>
          </p:cNvCxnSpPr>
          <p:nvPr/>
        </p:nvCxnSpPr>
        <p:spPr>
          <a:xfrm>
            <a:off x="3473232" y="4365105"/>
            <a:ext cx="6480720" cy="0"/>
          </a:xfrm>
          <a:prstGeom prst="straightConnector1">
            <a:avLst/>
          </a:prstGeom>
          <a:ln w="76200">
            <a:solidFill>
              <a:srgbClr val="002C62">
                <a:alpha val="25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A1953686-426D-E29E-0E64-A32D0C02BABE}"/>
              </a:ext>
            </a:extLst>
          </p:cNvPr>
          <p:cNvCxnSpPr>
            <a:cxnSpLocks/>
          </p:cNvCxnSpPr>
          <p:nvPr/>
        </p:nvCxnSpPr>
        <p:spPr>
          <a:xfrm>
            <a:off x="10920536" y="2557301"/>
            <a:ext cx="0" cy="2671899"/>
          </a:xfrm>
          <a:prstGeom prst="straightConnector1">
            <a:avLst/>
          </a:prstGeom>
          <a:ln w="76200">
            <a:solidFill>
              <a:srgbClr val="002C62">
                <a:alpha val="5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02AEB7BA-5536-060F-24C2-93D2B6866C43}"/>
              </a:ext>
            </a:extLst>
          </p:cNvPr>
          <p:cNvSpPr/>
          <p:nvPr/>
        </p:nvSpPr>
        <p:spPr>
          <a:xfrm>
            <a:off x="8873832" y="2557301"/>
            <a:ext cx="783906" cy="432046"/>
          </a:xfrm>
          <a:prstGeom prst="roundRect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MAX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69726972-E5B6-A8AF-B723-8D45E10118A2}"/>
              </a:ext>
            </a:extLst>
          </p:cNvPr>
          <p:cNvSpPr/>
          <p:nvPr/>
        </p:nvSpPr>
        <p:spPr>
          <a:xfrm>
            <a:off x="8873832" y="3283155"/>
            <a:ext cx="783906" cy="432046"/>
          </a:xfrm>
          <a:prstGeom prst="roundRect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SOM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3AE138BE-B18C-FB5F-EA94-32645948E7A7}"/>
              </a:ext>
            </a:extLst>
          </p:cNvPr>
          <p:cNvSpPr/>
          <p:nvPr/>
        </p:nvSpPr>
        <p:spPr>
          <a:xfrm>
            <a:off x="8873832" y="4077071"/>
            <a:ext cx="783906" cy="432046"/>
          </a:xfrm>
          <a:prstGeom prst="roundRect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SOM</a:t>
            </a: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3549FD5F-6413-3C1F-5814-8ECCD5E5BAA1}"/>
              </a:ext>
            </a:extLst>
          </p:cNvPr>
          <p:cNvSpPr/>
          <p:nvPr/>
        </p:nvSpPr>
        <p:spPr>
          <a:xfrm>
            <a:off x="10296544" y="4509117"/>
            <a:ext cx="783906" cy="432046"/>
          </a:xfrm>
          <a:prstGeom prst="roundRect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SOM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0F61281-19EB-5E4D-4517-AF47301E49F3}"/>
              </a:ext>
            </a:extLst>
          </p:cNvPr>
          <p:cNvSpPr txBox="1"/>
          <p:nvPr/>
        </p:nvSpPr>
        <p:spPr>
          <a:xfrm>
            <a:off x="2966952" y="5838728"/>
            <a:ext cx="861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2C62"/>
                </a:solidFill>
              </a:rPr>
              <a:t>Ervaring leert dat heel vaak een aardige benadering is, mits…</a:t>
            </a: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42724ED8-F7C3-B106-69AD-C6BF5DA10CDF}"/>
              </a:ext>
            </a:extLst>
          </p:cNvPr>
          <p:cNvCxnSpPr>
            <a:cxnSpLocks/>
          </p:cNvCxnSpPr>
          <p:nvPr/>
        </p:nvCxnSpPr>
        <p:spPr>
          <a:xfrm>
            <a:off x="3473232" y="2557301"/>
            <a:ext cx="0" cy="2671899"/>
          </a:xfrm>
          <a:prstGeom prst="straightConnector1">
            <a:avLst/>
          </a:prstGeom>
          <a:ln w="76200">
            <a:solidFill>
              <a:srgbClr val="002C62">
                <a:alpha val="5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E3EB977A-771E-F2D7-9436-6915B18C4F9B}"/>
              </a:ext>
            </a:extLst>
          </p:cNvPr>
          <p:cNvSpPr/>
          <p:nvPr/>
        </p:nvSpPr>
        <p:spPr>
          <a:xfrm>
            <a:off x="2999656" y="4501544"/>
            <a:ext cx="783906" cy="432046"/>
          </a:xfrm>
          <a:prstGeom prst="roundRect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SOM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56A3E00D-0EC7-B01A-C2A9-90E6C0B31FCA}"/>
              </a:ext>
            </a:extLst>
          </p:cNvPr>
          <p:cNvCxnSpPr>
            <a:cxnSpLocks/>
          </p:cNvCxnSpPr>
          <p:nvPr/>
        </p:nvCxnSpPr>
        <p:spPr>
          <a:xfrm>
            <a:off x="4736031" y="2569792"/>
            <a:ext cx="0" cy="2671899"/>
          </a:xfrm>
          <a:prstGeom prst="straightConnector1">
            <a:avLst/>
          </a:prstGeom>
          <a:ln w="76200">
            <a:solidFill>
              <a:srgbClr val="002C62">
                <a:alpha val="5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EEBC17A2-857B-48F4-BCC3-16A70F2F7BE0}"/>
              </a:ext>
            </a:extLst>
          </p:cNvPr>
          <p:cNvSpPr/>
          <p:nvPr/>
        </p:nvSpPr>
        <p:spPr>
          <a:xfrm>
            <a:off x="4262455" y="4514035"/>
            <a:ext cx="783906" cy="432046"/>
          </a:xfrm>
          <a:prstGeom prst="roundRect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SOM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54E62624-87DC-ECD5-C1DF-D67EAEBCD052}"/>
              </a:ext>
            </a:extLst>
          </p:cNvPr>
          <p:cNvCxnSpPr>
            <a:cxnSpLocks/>
          </p:cNvCxnSpPr>
          <p:nvPr/>
        </p:nvCxnSpPr>
        <p:spPr>
          <a:xfrm>
            <a:off x="6092310" y="2561105"/>
            <a:ext cx="0" cy="2671899"/>
          </a:xfrm>
          <a:prstGeom prst="straightConnector1">
            <a:avLst/>
          </a:prstGeom>
          <a:ln w="76200">
            <a:solidFill>
              <a:srgbClr val="002C62">
                <a:alpha val="5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CC5F363B-EB6A-4A15-40E9-AF216ACF3F4E}"/>
              </a:ext>
            </a:extLst>
          </p:cNvPr>
          <p:cNvSpPr/>
          <p:nvPr/>
        </p:nvSpPr>
        <p:spPr>
          <a:xfrm>
            <a:off x="5618734" y="4505348"/>
            <a:ext cx="783906" cy="432046"/>
          </a:xfrm>
          <a:prstGeom prst="roundRect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SOM</a:t>
            </a:r>
          </a:p>
        </p:txBody>
      </p:sp>
    </p:spTree>
    <p:extLst>
      <p:ext uri="{BB962C8B-B14F-4D97-AF65-F5344CB8AC3E}">
        <p14:creationId xmlns:p14="http://schemas.microsoft.com/office/powerpoint/2010/main" val="678778648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5EB51C-F937-8379-7962-D3DA8213F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Vergeet-mij-nietjes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45904C-3835-69DC-0EB3-C68A6C2AE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Faalkans van seriesysteem ligt tussen </a:t>
            </a:r>
            <a:r>
              <a:rPr lang="nl-NL" b="1" dirty="0"/>
              <a:t>MAX</a:t>
            </a:r>
            <a:r>
              <a:rPr lang="nl-NL" dirty="0"/>
              <a:t> en </a:t>
            </a:r>
            <a:r>
              <a:rPr lang="nl-NL" b="1" dirty="0"/>
              <a:t>SOM</a:t>
            </a:r>
            <a:r>
              <a:rPr lang="nl-NL" dirty="0"/>
              <a:t> van de faalkansen van de componenten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Nadere bepaling kan door rekening te houden met </a:t>
            </a:r>
            <a:r>
              <a:rPr lang="nl-NL" b="1" dirty="0"/>
              <a:t>correlaties</a:t>
            </a:r>
            <a:r>
              <a:rPr lang="nl-NL" dirty="0"/>
              <a:t> tussen </a:t>
            </a:r>
            <a:r>
              <a:rPr lang="nl-NL" b="1" dirty="0"/>
              <a:t>grenstoestandfuncties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Pas bij relatief grote correlatie levert SOM een wezenlijke overschatting op van de faalkans van een seriesysteem</a:t>
            </a:r>
          </a:p>
        </p:txBody>
      </p:sp>
    </p:spTree>
    <p:extLst>
      <p:ext uri="{BB962C8B-B14F-4D97-AF65-F5344CB8AC3E}">
        <p14:creationId xmlns:p14="http://schemas.microsoft.com/office/powerpoint/2010/main" val="2175588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C45F8-00EB-B1EC-E700-AAF0D754B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2A1DD805-597A-FE2A-EE9A-8293FEA83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l-NL" sz="3600" dirty="0">
                <a:solidFill>
                  <a:srgbClr val="00A8FF"/>
                </a:solidFill>
              </a:rPr>
              <a:t>Praktijkvoorbeeld: wat kun je ermee?</a:t>
            </a:r>
          </a:p>
        </p:txBody>
      </p:sp>
      <p:pic>
        <p:nvPicPr>
          <p:cNvPr id="20" name="Picture 12">
            <a:extLst>
              <a:ext uri="{FF2B5EF4-FFF2-40B4-BE49-F238E27FC236}">
                <a16:creationId xmlns:a16="http://schemas.microsoft.com/office/drawing/2014/main" id="{1A0A698D-89E6-1076-31C0-9985B68266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30336" r="17822" b="9366"/>
          <a:stretch>
            <a:fillRect/>
          </a:stretch>
        </p:blipFill>
        <p:spPr bwMode="auto">
          <a:xfrm>
            <a:off x="1487488" y="1196752"/>
            <a:ext cx="8244352" cy="459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727606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8D42FE38-9144-EC61-45DA-B39FEE6261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869743" y="3279788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483098F-7B93-AAC8-3A2D-F2C727416788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18651" y="3279788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05A08B68-E8AB-2005-6CF8-73C2986D56F2}"/>
              </a:ext>
            </a:extLst>
          </p:cNvPr>
          <p:cNvCxnSpPr>
            <a:cxnSpLocks/>
          </p:cNvCxnSpPr>
          <p:nvPr/>
        </p:nvCxnSpPr>
        <p:spPr>
          <a:xfrm>
            <a:off x="2082895" y="3058771"/>
            <a:ext cx="1956774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69470993-346B-BFAB-B4EB-E9A44DC25784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042388" y="2496363"/>
            <a:ext cx="0" cy="55633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hoek 7">
            <a:extLst>
              <a:ext uri="{FF2B5EF4-FFF2-40B4-BE49-F238E27FC236}">
                <a16:creationId xmlns:a16="http://schemas.microsoft.com/office/drawing/2014/main" id="{954862B8-1630-9BD3-D812-8905F06A1F04}"/>
              </a:ext>
            </a:extLst>
          </p:cNvPr>
          <p:cNvSpPr/>
          <p:nvPr/>
        </p:nvSpPr>
        <p:spPr>
          <a:xfrm>
            <a:off x="1530655" y="3508380"/>
            <a:ext cx="1057486" cy="663055"/>
          </a:xfrm>
          <a:prstGeom prst="rect">
            <a:avLst/>
          </a:prstGeom>
          <a:noFill/>
          <a:ln w="12700">
            <a:solidFill>
              <a:srgbClr val="002C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C62"/>
                </a:solidFill>
                <a:ea typeface="Geneva"/>
              </a:rPr>
              <a:t>GEKB</a:t>
            </a:r>
            <a:endParaRPr lang="en-US" dirty="0">
              <a:solidFill>
                <a:srgbClr val="002C62"/>
              </a:solidFill>
              <a:ea typeface="Geneva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75BDB5F-FEB6-60D9-0C25-FC1366F671EB}"/>
              </a:ext>
            </a:extLst>
          </p:cNvPr>
          <p:cNvSpPr/>
          <p:nvPr/>
        </p:nvSpPr>
        <p:spPr>
          <a:xfrm>
            <a:off x="3565769" y="3500599"/>
            <a:ext cx="1038725" cy="663055"/>
          </a:xfrm>
          <a:prstGeom prst="rect">
            <a:avLst/>
          </a:prstGeom>
          <a:noFill/>
          <a:ln w="12700">
            <a:solidFill>
              <a:srgbClr val="002C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C62"/>
                </a:solidFill>
                <a:ea typeface="Geneva"/>
              </a:rPr>
              <a:t>STBI</a:t>
            </a:r>
            <a:endParaRPr lang="en-US" dirty="0">
              <a:solidFill>
                <a:srgbClr val="002C62"/>
              </a:solidFill>
              <a:ea typeface="Geneva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C8458150-D201-4BFF-46A9-5346C33FE133}"/>
              </a:ext>
            </a:extLst>
          </p:cNvPr>
          <p:cNvSpPr/>
          <p:nvPr/>
        </p:nvSpPr>
        <p:spPr>
          <a:xfrm>
            <a:off x="2172710" y="1833308"/>
            <a:ext cx="1739357" cy="663055"/>
          </a:xfrm>
          <a:prstGeom prst="rect">
            <a:avLst/>
          </a:prstGeom>
          <a:noFill/>
          <a:ln w="12700">
            <a:solidFill>
              <a:srgbClr val="002C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C62"/>
                </a:solidFill>
                <a:ea typeface="Geneva"/>
              </a:rPr>
              <a:t>Traject faalt</a:t>
            </a:r>
            <a:endParaRPr lang="en-US" dirty="0">
              <a:solidFill>
                <a:srgbClr val="002C62"/>
              </a:solidFill>
              <a:ea typeface="Geneva"/>
            </a:endParaRPr>
          </a:p>
        </p:txBody>
      </p:sp>
      <p:sp>
        <p:nvSpPr>
          <p:cNvPr id="11" name="Stroomdiagram: Opgeslagen gegevens 19">
            <a:extLst>
              <a:ext uri="{FF2B5EF4-FFF2-40B4-BE49-F238E27FC236}">
                <a16:creationId xmlns:a16="http://schemas.microsoft.com/office/drawing/2014/main" id="{2569BBF5-D3D7-D93D-7B26-230CBB8B796F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2868373" y="2661370"/>
            <a:ext cx="331491" cy="271744"/>
          </a:xfrm>
          <a:custGeom>
            <a:avLst/>
            <a:gdLst>
              <a:gd name="T0" fmla="*/ 2147483647 w 10001"/>
              <a:gd name="T1" fmla="*/ 0 h 10000"/>
              <a:gd name="T2" fmla="*/ 2147483647 w 10001"/>
              <a:gd name="T3" fmla="*/ 0 h 10000"/>
              <a:gd name="T4" fmla="*/ 2147483647 w 10001"/>
              <a:gd name="T5" fmla="*/ 2147483647 h 10000"/>
              <a:gd name="T6" fmla="*/ 2147483647 w 10001"/>
              <a:gd name="T7" fmla="*/ 2147483647 h 10000"/>
              <a:gd name="T8" fmla="*/ 2147483647 w 10001"/>
              <a:gd name="T9" fmla="*/ 2147483647 h 10000"/>
              <a:gd name="T10" fmla="*/ 2147483647 w 10001"/>
              <a:gd name="T11" fmla="*/ 2147483647 h 10000"/>
              <a:gd name="T12" fmla="*/ 2147483647 w 10001"/>
              <a:gd name="T13" fmla="*/ 0 h 1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001" h="10000">
                <a:moveTo>
                  <a:pt x="3480" y="0"/>
                </a:moveTo>
                <a:lnTo>
                  <a:pt x="10001" y="0"/>
                </a:lnTo>
                <a:cubicBezTo>
                  <a:pt x="9080" y="0"/>
                  <a:pt x="7327" y="2239"/>
                  <a:pt x="7327" y="5000"/>
                </a:cubicBezTo>
                <a:cubicBezTo>
                  <a:pt x="7327" y="7761"/>
                  <a:pt x="9080" y="10000"/>
                  <a:pt x="10001" y="10000"/>
                </a:cubicBezTo>
                <a:lnTo>
                  <a:pt x="3279" y="9844"/>
                </a:lnTo>
                <a:cubicBezTo>
                  <a:pt x="2358" y="9844"/>
                  <a:pt x="-33" y="6641"/>
                  <a:pt x="1" y="5000"/>
                </a:cubicBezTo>
                <a:cubicBezTo>
                  <a:pt x="35" y="3359"/>
                  <a:pt x="2559" y="0"/>
                  <a:pt x="348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002C6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3200">
              <a:solidFill>
                <a:srgbClr val="002C62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78D27B89-5251-D833-8534-58228E6023D4}"/>
              </a:ext>
            </a:extLst>
          </p:cNvPr>
          <p:cNvSpPr/>
          <p:nvPr/>
        </p:nvSpPr>
        <p:spPr>
          <a:xfrm>
            <a:off x="2591449" y="2491629"/>
            <a:ext cx="1739357" cy="66305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C62"/>
                </a:solidFill>
                <a:ea typeface="Geneva"/>
              </a:rPr>
              <a:t>OF</a:t>
            </a:r>
            <a:endParaRPr lang="en-US" dirty="0">
              <a:solidFill>
                <a:srgbClr val="002C62"/>
              </a:solidFill>
              <a:ea typeface="Geneva"/>
            </a:endParaRP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2A87E585-4477-AE67-C235-D4ECDCDF038E}"/>
              </a:ext>
            </a:extLst>
          </p:cNvPr>
          <p:cNvCxnSpPr>
            <a:cxnSpLocks/>
          </p:cNvCxnSpPr>
          <p:nvPr/>
        </p:nvCxnSpPr>
        <p:spPr>
          <a:xfrm rot="16200000" flipH="1">
            <a:off x="874602" y="4951813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86DF214-D666-1618-9B12-278B8358C884}"/>
              </a:ext>
            </a:extLst>
          </p:cNvPr>
          <p:cNvCxnSpPr>
            <a:cxnSpLocks/>
          </p:cNvCxnSpPr>
          <p:nvPr/>
        </p:nvCxnSpPr>
        <p:spPr>
          <a:xfrm flipV="1">
            <a:off x="1087755" y="4724717"/>
            <a:ext cx="1733027" cy="6078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C9FD7BD-59F2-C061-E494-2830459A811A}"/>
              </a:ext>
            </a:extLst>
          </p:cNvPr>
          <p:cNvCxnSpPr>
            <a:cxnSpLocks/>
          </p:cNvCxnSpPr>
          <p:nvPr/>
        </p:nvCxnSpPr>
        <p:spPr>
          <a:xfrm>
            <a:off x="2047248" y="4168387"/>
            <a:ext cx="0" cy="55633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troomdiagram: Opgeslagen gegevens 19">
            <a:extLst>
              <a:ext uri="{FF2B5EF4-FFF2-40B4-BE49-F238E27FC236}">
                <a16:creationId xmlns:a16="http://schemas.microsoft.com/office/drawing/2014/main" id="{392FFE71-3015-5896-6724-48BA1B7D3892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1873233" y="4333394"/>
            <a:ext cx="331491" cy="271744"/>
          </a:xfrm>
          <a:custGeom>
            <a:avLst/>
            <a:gdLst>
              <a:gd name="T0" fmla="*/ 2147483647 w 10001"/>
              <a:gd name="T1" fmla="*/ 0 h 10000"/>
              <a:gd name="T2" fmla="*/ 2147483647 w 10001"/>
              <a:gd name="T3" fmla="*/ 0 h 10000"/>
              <a:gd name="T4" fmla="*/ 2147483647 w 10001"/>
              <a:gd name="T5" fmla="*/ 2147483647 h 10000"/>
              <a:gd name="T6" fmla="*/ 2147483647 w 10001"/>
              <a:gd name="T7" fmla="*/ 2147483647 h 10000"/>
              <a:gd name="T8" fmla="*/ 2147483647 w 10001"/>
              <a:gd name="T9" fmla="*/ 2147483647 h 10000"/>
              <a:gd name="T10" fmla="*/ 2147483647 w 10001"/>
              <a:gd name="T11" fmla="*/ 2147483647 h 10000"/>
              <a:gd name="T12" fmla="*/ 2147483647 w 10001"/>
              <a:gd name="T13" fmla="*/ 0 h 1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001" h="10000">
                <a:moveTo>
                  <a:pt x="3480" y="0"/>
                </a:moveTo>
                <a:lnTo>
                  <a:pt x="10001" y="0"/>
                </a:lnTo>
                <a:cubicBezTo>
                  <a:pt x="9080" y="0"/>
                  <a:pt x="7327" y="2239"/>
                  <a:pt x="7327" y="5000"/>
                </a:cubicBezTo>
                <a:cubicBezTo>
                  <a:pt x="7327" y="7761"/>
                  <a:pt x="9080" y="10000"/>
                  <a:pt x="10001" y="10000"/>
                </a:cubicBezTo>
                <a:lnTo>
                  <a:pt x="3279" y="9844"/>
                </a:lnTo>
                <a:cubicBezTo>
                  <a:pt x="2358" y="9844"/>
                  <a:pt x="-33" y="6641"/>
                  <a:pt x="1" y="5000"/>
                </a:cubicBezTo>
                <a:cubicBezTo>
                  <a:pt x="35" y="3359"/>
                  <a:pt x="2559" y="0"/>
                  <a:pt x="348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002C6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3200">
              <a:solidFill>
                <a:srgbClr val="002C62"/>
              </a:solidFill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3883E451-13E6-5597-E6D2-CC97090B42E0}"/>
              </a:ext>
            </a:extLst>
          </p:cNvPr>
          <p:cNvSpPr/>
          <p:nvPr/>
        </p:nvSpPr>
        <p:spPr>
          <a:xfrm>
            <a:off x="1596309" y="4163654"/>
            <a:ext cx="1739357" cy="66305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C62"/>
                </a:solidFill>
                <a:ea typeface="Geneva"/>
              </a:rPr>
              <a:t>OF</a:t>
            </a:r>
            <a:endParaRPr lang="en-US" dirty="0">
              <a:solidFill>
                <a:srgbClr val="002C62"/>
              </a:solidFill>
              <a:ea typeface="Geneva"/>
            </a:endParaRP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11FA94D9-09B5-FE57-03DB-F79DBE28D23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66287" y="4945735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FF961693-21D9-8F52-3871-8CF1B09FE8A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57972" y="4945735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097C739E-3121-0968-FE03-34E78AE6BE5B}"/>
              </a:ext>
            </a:extLst>
          </p:cNvPr>
          <p:cNvCxnSpPr>
            <a:cxnSpLocks/>
          </p:cNvCxnSpPr>
          <p:nvPr/>
        </p:nvCxnSpPr>
        <p:spPr>
          <a:xfrm rot="16200000" flipH="1">
            <a:off x="1449657" y="4945735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860C3320-A1B1-6093-058A-3C2A4C0F1D5E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41342" y="4945735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BE7E40D6-A061-9871-92E8-BABAC3337AF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833027" y="4945735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6FCD6B35-E7B3-1ECD-7694-C4796A618E29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24712" y="4945735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9C74D671-9DB0-D93B-C349-25ABE80C2D4A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16397" y="4945735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EC2C1DD4-9FB9-319C-5BA3-4AD49DEC7E99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08082" y="4945735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C81F6082-3BB0-6F03-ACA2-5AF7DDD4AB4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99764" y="4945735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al 38">
            <a:extLst>
              <a:ext uri="{FF2B5EF4-FFF2-40B4-BE49-F238E27FC236}">
                <a16:creationId xmlns:a16="http://schemas.microsoft.com/office/drawing/2014/main" id="{6A79FEE3-2EA9-76B3-752C-CA55D001B22B}"/>
              </a:ext>
            </a:extLst>
          </p:cNvPr>
          <p:cNvSpPr/>
          <p:nvPr/>
        </p:nvSpPr>
        <p:spPr>
          <a:xfrm>
            <a:off x="1024395" y="5166753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>
            <a:extLst>
              <a:ext uri="{FF2B5EF4-FFF2-40B4-BE49-F238E27FC236}">
                <a16:creationId xmlns:a16="http://schemas.microsoft.com/office/drawing/2014/main" id="{B5FBEC06-A16F-6291-CF92-4C6B2FAFDA72}"/>
              </a:ext>
            </a:extLst>
          </p:cNvPr>
          <p:cNvSpPr/>
          <p:nvPr/>
        </p:nvSpPr>
        <p:spPr>
          <a:xfrm>
            <a:off x="1217518" y="5166753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>
            <a:extLst>
              <a:ext uri="{FF2B5EF4-FFF2-40B4-BE49-F238E27FC236}">
                <a16:creationId xmlns:a16="http://schemas.microsoft.com/office/drawing/2014/main" id="{F3D86852-80D7-1257-766B-DA11FD95A031}"/>
              </a:ext>
            </a:extLst>
          </p:cNvPr>
          <p:cNvSpPr/>
          <p:nvPr/>
        </p:nvSpPr>
        <p:spPr>
          <a:xfrm>
            <a:off x="1410641" y="5166753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A415E78C-AE98-C099-5121-05FA050B7BD8}"/>
              </a:ext>
            </a:extLst>
          </p:cNvPr>
          <p:cNvSpPr/>
          <p:nvPr/>
        </p:nvSpPr>
        <p:spPr>
          <a:xfrm>
            <a:off x="1603764" y="5166753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Ovaal 42">
            <a:extLst>
              <a:ext uri="{FF2B5EF4-FFF2-40B4-BE49-F238E27FC236}">
                <a16:creationId xmlns:a16="http://schemas.microsoft.com/office/drawing/2014/main" id="{8253836B-B529-F673-7C9B-33B184280328}"/>
              </a:ext>
            </a:extLst>
          </p:cNvPr>
          <p:cNvSpPr/>
          <p:nvPr/>
        </p:nvSpPr>
        <p:spPr>
          <a:xfrm>
            <a:off x="1796887" y="5166753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>
            <a:extLst>
              <a:ext uri="{FF2B5EF4-FFF2-40B4-BE49-F238E27FC236}">
                <a16:creationId xmlns:a16="http://schemas.microsoft.com/office/drawing/2014/main" id="{5B089DF8-3F5E-11AF-616E-9C0D8EBCC28A}"/>
              </a:ext>
            </a:extLst>
          </p:cNvPr>
          <p:cNvSpPr/>
          <p:nvPr/>
        </p:nvSpPr>
        <p:spPr>
          <a:xfrm>
            <a:off x="1990010" y="5166753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17FB5F6E-7952-DC95-8363-2B3871D0CE7F}"/>
              </a:ext>
            </a:extLst>
          </p:cNvPr>
          <p:cNvSpPr/>
          <p:nvPr/>
        </p:nvSpPr>
        <p:spPr>
          <a:xfrm>
            <a:off x="2183133" y="5166753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Ovaal 45">
            <a:extLst>
              <a:ext uri="{FF2B5EF4-FFF2-40B4-BE49-F238E27FC236}">
                <a16:creationId xmlns:a16="http://schemas.microsoft.com/office/drawing/2014/main" id="{0C150B4D-FBC8-02AE-CF4E-CCFE1382026A}"/>
              </a:ext>
            </a:extLst>
          </p:cNvPr>
          <p:cNvSpPr/>
          <p:nvPr/>
        </p:nvSpPr>
        <p:spPr>
          <a:xfrm>
            <a:off x="2376256" y="5166753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Ovaal 46">
            <a:extLst>
              <a:ext uri="{FF2B5EF4-FFF2-40B4-BE49-F238E27FC236}">
                <a16:creationId xmlns:a16="http://schemas.microsoft.com/office/drawing/2014/main" id="{3FDC6244-092E-AFF9-CCF2-1C808DCFE693}"/>
              </a:ext>
            </a:extLst>
          </p:cNvPr>
          <p:cNvSpPr/>
          <p:nvPr/>
        </p:nvSpPr>
        <p:spPr>
          <a:xfrm>
            <a:off x="2569379" y="5166753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Ovaal 49">
            <a:extLst>
              <a:ext uri="{FF2B5EF4-FFF2-40B4-BE49-F238E27FC236}">
                <a16:creationId xmlns:a16="http://schemas.microsoft.com/office/drawing/2014/main" id="{35A2D45E-0B87-0798-141C-53AAEDD8FC1A}"/>
              </a:ext>
            </a:extLst>
          </p:cNvPr>
          <p:cNvSpPr/>
          <p:nvPr/>
        </p:nvSpPr>
        <p:spPr>
          <a:xfrm>
            <a:off x="2762499" y="5166753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9771A626-5487-56B9-6FBF-4BE56A264B51}"/>
              </a:ext>
            </a:extLst>
          </p:cNvPr>
          <p:cNvCxnSpPr>
            <a:cxnSpLocks/>
          </p:cNvCxnSpPr>
          <p:nvPr/>
        </p:nvCxnSpPr>
        <p:spPr>
          <a:xfrm rot="16200000" flipH="1">
            <a:off x="2920756" y="4959594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E487AAD2-A555-013B-7DB8-5BDF373E5F58}"/>
              </a:ext>
            </a:extLst>
          </p:cNvPr>
          <p:cNvCxnSpPr>
            <a:cxnSpLocks/>
          </p:cNvCxnSpPr>
          <p:nvPr/>
        </p:nvCxnSpPr>
        <p:spPr>
          <a:xfrm flipV="1">
            <a:off x="3133909" y="4732498"/>
            <a:ext cx="1733027" cy="6078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F2097E2B-A7E3-9F72-1B4B-380B58BBEEB9}"/>
              </a:ext>
            </a:extLst>
          </p:cNvPr>
          <p:cNvCxnSpPr>
            <a:cxnSpLocks/>
          </p:cNvCxnSpPr>
          <p:nvPr/>
        </p:nvCxnSpPr>
        <p:spPr>
          <a:xfrm>
            <a:off x="4093402" y="4176168"/>
            <a:ext cx="0" cy="55633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Stroomdiagram: Opgeslagen gegevens 19">
            <a:extLst>
              <a:ext uri="{FF2B5EF4-FFF2-40B4-BE49-F238E27FC236}">
                <a16:creationId xmlns:a16="http://schemas.microsoft.com/office/drawing/2014/main" id="{6E211151-B698-2742-7B28-2AB03A9A741B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919387" y="4341175"/>
            <a:ext cx="331491" cy="271744"/>
          </a:xfrm>
          <a:custGeom>
            <a:avLst/>
            <a:gdLst>
              <a:gd name="T0" fmla="*/ 2147483647 w 10001"/>
              <a:gd name="T1" fmla="*/ 0 h 10000"/>
              <a:gd name="T2" fmla="*/ 2147483647 w 10001"/>
              <a:gd name="T3" fmla="*/ 0 h 10000"/>
              <a:gd name="T4" fmla="*/ 2147483647 w 10001"/>
              <a:gd name="T5" fmla="*/ 2147483647 h 10000"/>
              <a:gd name="T6" fmla="*/ 2147483647 w 10001"/>
              <a:gd name="T7" fmla="*/ 2147483647 h 10000"/>
              <a:gd name="T8" fmla="*/ 2147483647 w 10001"/>
              <a:gd name="T9" fmla="*/ 2147483647 h 10000"/>
              <a:gd name="T10" fmla="*/ 2147483647 w 10001"/>
              <a:gd name="T11" fmla="*/ 2147483647 h 10000"/>
              <a:gd name="T12" fmla="*/ 2147483647 w 10001"/>
              <a:gd name="T13" fmla="*/ 0 h 1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001" h="10000">
                <a:moveTo>
                  <a:pt x="3480" y="0"/>
                </a:moveTo>
                <a:lnTo>
                  <a:pt x="10001" y="0"/>
                </a:lnTo>
                <a:cubicBezTo>
                  <a:pt x="9080" y="0"/>
                  <a:pt x="7327" y="2239"/>
                  <a:pt x="7327" y="5000"/>
                </a:cubicBezTo>
                <a:cubicBezTo>
                  <a:pt x="7327" y="7761"/>
                  <a:pt x="9080" y="10000"/>
                  <a:pt x="10001" y="10000"/>
                </a:cubicBezTo>
                <a:lnTo>
                  <a:pt x="3279" y="9844"/>
                </a:lnTo>
                <a:cubicBezTo>
                  <a:pt x="2358" y="9844"/>
                  <a:pt x="-33" y="6641"/>
                  <a:pt x="1" y="5000"/>
                </a:cubicBezTo>
                <a:cubicBezTo>
                  <a:pt x="35" y="3359"/>
                  <a:pt x="2559" y="0"/>
                  <a:pt x="348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002C6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3200">
              <a:solidFill>
                <a:srgbClr val="002C62"/>
              </a:solidFill>
            </a:endParaRPr>
          </a:p>
        </p:txBody>
      </p:sp>
      <p:sp>
        <p:nvSpPr>
          <p:cNvPr id="55" name="Rechthoek 54">
            <a:extLst>
              <a:ext uri="{FF2B5EF4-FFF2-40B4-BE49-F238E27FC236}">
                <a16:creationId xmlns:a16="http://schemas.microsoft.com/office/drawing/2014/main" id="{90B83D75-4810-3461-065C-7326D290944A}"/>
              </a:ext>
            </a:extLst>
          </p:cNvPr>
          <p:cNvSpPr/>
          <p:nvPr/>
        </p:nvSpPr>
        <p:spPr>
          <a:xfrm>
            <a:off x="3642463" y="4171435"/>
            <a:ext cx="1739357" cy="66305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C62"/>
                </a:solidFill>
                <a:ea typeface="Geneva"/>
              </a:rPr>
              <a:t>OF</a:t>
            </a:r>
            <a:endParaRPr lang="en-US" dirty="0">
              <a:solidFill>
                <a:srgbClr val="002C62"/>
              </a:solidFill>
              <a:ea typeface="Geneva"/>
            </a:endParaRPr>
          </a:p>
        </p:txBody>
      </p: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7D75D904-4FC5-D6EF-DED6-562C1B36DF8C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12441" y="4953516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70A835FA-1F21-8472-B361-4FEEEE52DB96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04126" y="4953516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1D7CC366-6118-3F86-59C0-72EFB33F82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95811" y="4953516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5BE2118F-D378-64BF-3803-8AD162878D81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87496" y="4953516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1769B2C2-011F-ADE0-48C2-BE4E28507701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79181" y="4953516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60">
            <a:extLst>
              <a:ext uri="{FF2B5EF4-FFF2-40B4-BE49-F238E27FC236}">
                <a16:creationId xmlns:a16="http://schemas.microsoft.com/office/drawing/2014/main" id="{9713B2D0-6627-0145-73FA-78DCA440F6CE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70866" y="4953516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>
            <a:extLst>
              <a:ext uri="{FF2B5EF4-FFF2-40B4-BE49-F238E27FC236}">
                <a16:creationId xmlns:a16="http://schemas.microsoft.com/office/drawing/2014/main" id="{B842BE73-710F-5E69-5028-FE69FA955005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62551" y="4953516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62">
            <a:extLst>
              <a:ext uri="{FF2B5EF4-FFF2-40B4-BE49-F238E27FC236}">
                <a16:creationId xmlns:a16="http://schemas.microsoft.com/office/drawing/2014/main" id="{6C9DB209-952A-D1C4-A7B2-5EB3154B3B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54236" y="4953516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>
            <a:extLst>
              <a:ext uri="{FF2B5EF4-FFF2-40B4-BE49-F238E27FC236}">
                <a16:creationId xmlns:a16="http://schemas.microsoft.com/office/drawing/2014/main" id="{496CB2A9-8957-846B-300C-D6BAA8ED31B9}"/>
              </a:ext>
            </a:extLst>
          </p:cNvPr>
          <p:cNvCxnSpPr>
            <a:cxnSpLocks/>
          </p:cNvCxnSpPr>
          <p:nvPr/>
        </p:nvCxnSpPr>
        <p:spPr>
          <a:xfrm rot="16200000" flipH="1">
            <a:off x="4645918" y="4953516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al 64">
            <a:extLst>
              <a:ext uri="{FF2B5EF4-FFF2-40B4-BE49-F238E27FC236}">
                <a16:creationId xmlns:a16="http://schemas.microsoft.com/office/drawing/2014/main" id="{F3B6C94A-53E9-C35D-7ED4-FAD20F843C51}"/>
              </a:ext>
            </a:extLst>
          </p:cNvPr>
          <p:cNvSpPr/>
          <p:nvPr/>
        </p:nvSpPr>
        <p:spPr>
          <a:xfrm>
            <a:off x="3070549" y="5174534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Ovaal 65">
            <a:extLst>
              <a:ext uri="{FF2B5EF4-FFF2-40B4-BE49-F238E27FC236}">
                <a16:creationId xmlns:a16="http://schemas.microsoft.com/office/drawing/2014/main" id="{3C26BE0E-7718-7A5D-BC57-DDFAC84D9B19}"/>
              </a:ext>
            </a:extLst>
          </p:cNvPr>
          <p:cNvSpPr/>
          <p:nvPr/>
        </p:nvSpPr>
        <p:spPr>
          <a:xfrm>
            <a:off x="3263672" y="5174534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Ovaal 66">
            <a:extLst>
              <a:ext uri="{FF2B5EF4-FFF2-40B4-BE49-F238E27FC236}">
                <a16:creationId xmlns:a16="http://schemas.microsoft.com/office/drawing/2014/main" id="{EB244EE3-5D5F-0CF5-8F8C-C3D020EB024E}"/>
              </a:ext>
            </a:extLst>
          </p:cNvPr>
          <p:cNvSpPr/>
          <p:nvPr/>
        </p:nvSpPr>
        <p:spPr>
          <a:xfrm>
            <a:off x="3456795" y="5174534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8" name="Ovaal 67">
            <a:extLst>
              <a:ext uri="{FF2B5EF4-FFF2-40B4-BE49-F238E27FC236}">
                <a16:creationId xmlns:a16="http://schemas.microsoft.com/office/drawing/2014/main" id="{4B4DE908-5988-1ADB-06D5-77C8D8C12126}"/>
              </a:ext>
            </a:extLst>
          </p:cNvPr>
          <p:cNvSpPr/>
          <p:nvPr/>
        </p:nvSpPr>
        <p:spPr>
          <a:xfrm>
            <a:off x="3649918" y="5174534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Ovaal 68">
            <a:extLst>
              <a:ext uri="{FF2B5EF4-FFF2-40B4-BE49-F238E27FC236}">
                <a16:creationId xmlns:a16="http://schemas.microsoft.com/office/drawing/2014/main" id="{4A7BE18B-5CEF-0520-661B-F6F21FC99CCD}"/>
              </a:ext>
            </a:extLst>
          </p:cNvPr>
          <p:cNvSpPr/>
          <p:nvPr/>
        </p:nvSpPr>
        <p:spPr>
          <a:xfrm>
            <a:off x="3843041" y="5174534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Ovaal 69">
            <a:extLst>
              <a:ext uri="{FF2B5EF4-FFF2-40B4-BE49-F238E27FC236}">
                <a16:creationId xmlns:a16="http://schemas.microsoft.com/office/drawing/2014/main" id="{98FB5904-041E-CC48-F46D-D4A951686BAE}"/>
              </a:ext>
            </a:extLst>
          </p:cNvPr>
          <p:cNvSpPr/>
          <p:nvPr/>
        </p:nvSpPr>
        <p:spPr>
          <a:xfrm>
            <a:off x="4036164" y="5174534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Ovaal 70">
            <a:extLst>
              <a:ext uri="{FF2B5EF4-FFF2-40B4-BE49-F238E27FC236}">
                <a16:creationId xmlns:a16="http://schemas.microsoft.com/office/drawing/2014/main" id="{231AD989-5914-4507-2B02-BFA1B9F378B1}"/>
              </a:ext>
            </a:extLst>
          </p:cNvPr>
          <p:cNvSpPr/>
          <p:nvPr/>
        </p:nvSpPr>
        <p:spPr>
          <a:xfrm>
            <a:off x="4229287" y="5174534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Ovaal 71">
            <a:extLst>
              <a:ext uri="{FF2B5EF4-FFF2-40B4-BE49-F238E27FC236}">
                <a16:creationId xmlns:a16="http://schemas.microsoft.com/office/drawing/2014/main" id="{FF6E9ED7-DACD-CB78-A692-8026A8D6B9A3}"/>
              </a:ext>
            </a:extLst>
          </p:cNvPr>
          <p:cNvSpPr/>
          <p:nvPr/>
        </p:nvSpPr>
        <p:spPr>
          <a:xfrm>
            <a:off x="4422410" y="5174534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Ovaal 72">
            <a:extLst>
              <a:ext uri="{FF2B5EF4-FFF2-40B4-BE49-F238E27FC236}">
                <a16:creationId xmlns:a16="http://schemas.microsoft.com/office/drawing/2014/main" id="{B3A4D3BA-135F-DD60-3B94-169359C71ED3}"/>
              </a:ext>
            </a:extLst>
          </p:cNvPr>
          <p:cNvSpPr/>
          <p:nvPr/>
        </p:nvSpPr>
        <p:spPr>
          <a:xfrm>
            <a:off x="4615533" y="5174534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4" name="Ovaal 73">
            <a:extLst>
              <a:ext uri="{FF2B5EF4-FFF2-40B4-BE49-F238E27FC236}">
                <a16:creationId xmlns:a16="http://schemas.microsoft.com/office/drawing/2014/main" id="{24A499F7-2E91-C244-6F02-CD31D2A7DD93}"/>
              </a:ext>
            </a:extLst>
          </p:cNvPr>
          <p:cNvSpPr/>
          <p:nvPr/>
        </p:nvSpPr>
        <p:spPr>
          <a:xfrm>
            <a:off x="4808653" y="5174534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5" name="Rechte verbindingslijn 74">
            <a:extLst>
              <a:ext uri="{FF2B5EF4-FFF2-40B4-BE49-F238E27FC236}">
                <a16:creationId xmlns:a16="http://schemas.microsoft.com/office/drawing/2014/main" id="{7661CBCE-081D-02F5-40B6-D786BBB1A42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79947" y="3279788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75">
            <a:extLst>
              <a:ext uri="{FF2B5EF4-FFF2-40B4-BE49-F238E27FC236}">
                <a16:creationId xmlns:a16="http://schemas.microsoft.com/office/drawing/2014/main" id="{F7E5F2D4-EF12-2B78-6AFE-11CFC358D256}"/>
              </a:ext>
            </a:extLst>
          </p:cNvPr>
          <p:cNvCxnSpPr>
            <a:cxnSpLocks/>
          </p:cNvCxnSpPr>
          <p:nvPr/>
        </p:nvCxnSpPr>
        <p:spPr>
          <a:xfrm rot="16200000" flipH="1">
            <a:off x="9728855" y="3279788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Rechte verbindingslijn 76">
            <a:extLst>
              <a:ext uri="{FF2B5EF4-FFF2-40B4-BE49-F238E27FC236}">
                <a16:creationId xmlns:a16="http://schemas.microsoft.com/office/drawing/2014/main" id="{A68F95A7-E2F3-2249-7CFD-15D788EE8635}"/>
              </a:ext>
            </a:extLst>
          </p:cNvPr>
          <p:cNvCxnSpPr>
            <a:cxnSpLocks/>
          </p:cNvCxnSpPr>
          <p:nvPr/>
        </p:nvCxnSpPr>
        <p:spPr>
          <a:xfrm>
            <a:off x="7993099" y="3058771"/>
            <a:ext cx="1956774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Rechte verbindingslijn 77">
            <a:extLst>
              <a:ext uri="{FF2B5EF4-FFF2-40B4-BE49-F238E27FC236}">
                <a16:creationId xmlns:a16="http://schemas.microsoft.com/office/drawing/2014/main" id="{83D2FC5C-F33E-8AF2-54DD-C232219BEA43}"/>
              </a:ext>
            </a:extLst>
          </p:cNvPr>
          <p:cNvCxnSpPr>
            <a:cxnSpLocks/>
            <a:stCxn id="81" idx="2"/>
          </p:cNvCxnSpPr>
          <p:nvPr/>
        </p:nvCxnSpPr>
        <p:spPr>
          <a:xfrm>
            <a:off x="8952592" y="2496363"/>
            <a:ext cx="0" cy="55633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hthoek 78">
            <a:extLst>
              <a:ext uri="{FF2B5EF4-FFF2-40B4-BE49-F238E27FC236}">
                <a16:creationId xmlns:a16="http://schemas.microsoft.com/office/drawing/2014/main" id="{2DE0833A-0A8A-BD9E-C5D3-5FBC639F4DA7}"/>
              </a:ext>
            </a:extLst>
          </p:cNvPr>
          <p:cNvSpPr/>
          <p:nvPr/>
        </p:nvSpPr>
        <p:spPr>
          <a:xfrm>
            <a:off x="7440859" y="3508380"/>
            <a:ext cx="1057486" cy="663055"/>
          </a:xfrm>
          <a:prstGeom prst="rect">
            <a:avLst/>
          </a:prstGeom>
          <a:noFill/>
          <a:ln w="12700">
            <a:solidFill>
              <a:srgbClr val="002C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C62"/>
                </a:solidFill>
                <a:ea typeface="Geneva"/>
              </a:rPr>
              <a:t>GEKB</a:t>
            </a:r>
            <a:endParaRPr lang="en-US" dirty="0">
              <a:solidFill>
                <a:srgbClr val="002C62"/>
              </a:solidFill>
              <a:ea typeface="Geneva"/>
            </a:endParaRPr>
          </a:p>
        </p:txBody>
      </p:sp>
      <p:sp>
        <p:nvSpPr>
          <p:cNvPr id="80" name="Rechthoek 79">
            <a:extLst>
              <a:ext uri="{FF2B5EF4-FFF2-40B4-BE49-F238E27FC236}">
                <a16:creationId xmlns:a16="http://schemas.microsoft.com/office/drawing/2014/main" id="{990026F6-1CA2-FF19-06AF-2A99A3B74686}"/>
              </a:ext>
            </a:extLst>
          </p:cNvPr>
          <p:cNvSpPr/>
          <p:nvPr/>
        </p:nvSpPr>
        <p:spPr>
          <a:xfrm>
            <a:off x="9475973" y="3500599"/>
            <a:ext cx="1038725" cy="663055"/>
          </a:xfrm>
          <a:prstGeom prst="rect">
            <a:avLst/>
          </a:prstGeom>
          <a:noFill/>
          <a:ln w="12700">
            <a:solidFill>
              <a:srgbClr val="002C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C62"/>
                </a:solidFill>
                <a:ea typeface="Geneva"/>
              </a:rPr>
              <a:t>STBI</a:t>
            </a:r>
            <a:endParaRPr lang="en-US" dirty="0">
              <a:solidFill>
                <a:srgbClr val="002C62"/>
              </a:solidFill>
              <a:ea typeface="Geneva"/>
            </a:endParaRPr>
          </a:p>
        </p:txBody>
      </p:sp>
      <p:sp>
        <p:nvSpPr>
          <p:cNvPr id="81" name="Rechthoek 80">
            <a:extLst>
              <a:ext uri="{FF2B5EF4-FFF2-40B4-BE49-F238E27FC236}">
                <a16:creationId xmlns:a16="http://schemas.microsoft.com/office/drawing/2014/main" id="{7DBD231E-7D45-92A6-41BB-82E5B4486C4D}"/>
              </a:ext>
            </a:extLst>
          </p:cNvPr>
          <p:cNvSpPr/>
          <p:nvPr/>
        </p:nvSpPr>
        <p:spPr>
          <a:xfrm>
            <a:off x="8082914" y="1833308"/>
            <a:ext cx="1739357" cy="663055"/>
          </a:xfrm>
          <a:prstGeom prst="rect">
            <a:avLst/>
          </a:prstGeom>
          <a:noFill/>
          <a:ln w="12700">
            <a:solidFill>
              <a:srgbClr val="002C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C62"/>
                </a:solidFill>
                <a:ea typeface="Geneva"/>
              </a:rPr>
              <a:t>Traject faalt</a:t>
            </a:r>
            <a:endParaRPr lang="en-US" dirty="0">
              <a:solidFill>
                <a:srgbClr val="002C62"/>
              </a:solidFill>
              <a:ea typeface="Geneva"/>
            </a:endParaRPr>
          </a:p>
        </p:txBody>
      </p:sp>
      <p:sp>
        <p:nvSpPr>
          <p:cNvPr id="82" name="Stroomdiagram: Opgeslagen gegevens 19">
            <a:extLst>
              <a:ext uri="{FF2B5EF4-FFF2-40B4-BE49-F238E27FC236}">
                <a16:creationId xmlns:a16="http://schemas.microsoft.com/office/drawing/2014/main" id="{D6A8A03F-C946-7699-0116-DE6C8E1F8FE6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8778577" y="2661370"/>
            <a:ext cx="331491" cy="271744"/>
          </a:xfrm>
          <a:custGeom>
            <a:avLst/>
            <a:gdLst>
              <a:gd name="T0" fmla="*/ 2147483647 w 10001"/>
              <a:gd name="T1" fmla="*/ 0 h 10000"/>
              <a:gd name="T2" fmla="*/ 2147483647 w 10001"/>
              <a:gd name="T3" fmla="*/ 0 h 10000"/>
              <a:gd name="T4" fmla="*/ 2147483647 w 10001"/>
              <a:gd name="T5" fmla="*/ 2147483647 h 10000"/>
              <a:gd name="T6" fmla="*/ 2147483647 w 10001"/>
              <a:gd name="T7" fmla="*/ 2147483647 h 10000"/>
              <a:gd name="T8" fmla="*/ 2147483647 w 10001"/>
              <a:gd name="T9" fmla="*/ 2147483647 h 10000"/>
              <a:gd name="T10" fmla="*/ 2147483647 w 10001"/>
              <a:gd name="T11" fmla="*/ 2147483647 h 10000"/>
              <a:gd name="T12" fmla="*/ 2147483647 w 10001"/>
              <a:gd name="T13" fmla="*/ 0 h 1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001" h="10000">
                <a:moveTo>
                  <a:pt x="3480" y="0"/>
                </a:moveTo>
                <a:lnTo>
                  <a:pt x="10001" y="0"/>
                </a:lnTo>
                <a:cubicBezTo>
                  <a:pt x="9080" y="0"/>
                  <a:pt x="7327" y="2239"/>
                  <a:pt x="7327" y="5000"/>
                </a:cubicBezTo>
                <a:cubicBezTo>
                  <a:pt x="7327" y="7761"/>
                  <a:pt x="9080" y="10000"/>
                  <a:pt x="10001" y="10000"/>
                </a:cubicBezTo>
                <a:lnTo>
                  <a:pt x="3279" y="9844"/>
                </a:lnTo>
                <a:cubicBezTo>
                  <a:pt x="2358" y="9844"/>
                  <a:pt x="-33" y="6641"/>
                  <a:pt x="1" y="5000"/>
                </a:cubicBezTo>
                <a:cubicBezTo>
                  <a:pt x="35" y="3359"/>
                  <a:pt x="2559" y="0"/>
                  <a:pt x="348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002C6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3200">
              <a:solidFill>
                <a:srgbClr val="002C62"/>
              </a:solidFill>
            </a:endParaRPr>
          </a:p>
        </p:txBody>
      </p:sp>
      <p:sp>
        <p:nvSpPr>
          <p:cNvPr id="83" name="Rechthoek 82">
            <a:extLst>
              <a:ext uri="{FF2B5EF4-FFF2-40B4-BE49-F238E27FC236}">
                <a16:creationId xmlns:a16="http://schemas.microsoft.com/office/drawing/2014/main" id="{CD3BA7C9-11B0-0D3E-9729-6222AF69703B}"/>
              </a:ext>
            </a:extLst>
          </p:cNvPr>
          <p:cNvSpPr/>
          <p:nvPr/>
        </p:nvSpPr>
        <p:spPr>
          <a:xfrm>
            <a:off x="8501653" y="2491629"/>
            <a:ext cx="1739357" cy="66305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C62"/>
                </a:solidFill>
                <a:ea typeface="Geneva"/>
              </a:rPr>
              <a:t>OF</a:t>
            </a:r>
            <a:endParaRPr lang="en-US" dirty="0">
              <a:solidFill>
                <a:srgbClr val="002C62"/>
              </a:solidFill>
              <a:ea typeface="Geneva"/>
            </a:endParaRPr>
          </a:p>
        </p:txBody>
      </p:sp>
      <p:cxnSp>
        <p:nvCxnSpPr>
          <p:cNvPr id="84" name="Rechte verbindingslijn 83">
            <a:extLst>
              <a:ext uri="{FF2B5EF4-FFF2-40B4-BE49-F238E27FC236}">
                <a16:creationId xmlns:a16="http://schemas.microsoft.com/office/drawing/2014/main" id="{3BFC8BBE-5794-71DE-BF8F-A4C83D052BC3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84806" y="4951813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Rechte verbindingslijn 84">
            <a:extLst>
              <a:ext uri="{FF2B5EF4-FFF2-40B4-BE49-F238E27FC236}">
                <a16:creationId xmlns:a16="http://schemas.microsoft.com/office/drawing/2014/main" id="{6877DA32-3D38-6561-B0B1-18A1E0AE006B}"/>
              </a:ext>
            </a:extLst>
          </p:cNvPr>
          <p:cNvCxnSpPr>
            <a:cxnSpLocks/>
          </p:cNvCxnSpPr>
          <p:nvPr/>
        </p:nvCxnSpPr>
        <p:spPr>
          <a:xfrm flipV="1">
            <a:off x="6997959" y="4724717"/>
            <a:ext cx="1733027" cy="6078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85">
            <a:extLst>
              <a:ext uri="{FF2B5EF4-FFF2-40B4-BE49-F238E27FC236}">
                <a16:creationId xmlns:a16="http://schemas.microsoft.com/office/drawing/2014/main" id="{09A07212-6559-EBD5-0366-19C9EB54E105}"/>
              </a:ext>
            </a:extLst>
          </p:cNvPr>
          <p:cNvCxnSpPr>
            <a:cxnSpLocks/>
          </p:cNvCxnSpPr>
          <p:nvPr/>
        </p:nvCxnSpPr>
        <p:spPr>
          <a:xfrm>
            <a:off x="7957452" y="4168387"/>
            <a:ext cx="0" cy="55633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Stroomdiagram: Opgeslagen gegevens 19">
            <a:extLst>
              <a:ext uri="{FF2B5EF4-FFF2-40B4-BE49-F238E27FC236}">
                <a16:creationId xmlns:a16="http://schemas.microsoft.com/office/drawing/2014/main" id="{B5BD6287-24EA-9183-B745-E50C89306E28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7783437" y="4333394"/>
            <a:ext cx="331491" cy="271744"/>
          </a:xfrm>
          <a:custGeom>
            <a:avLst/>
            <a:gdLst>
              <a:gd name="T0" fmla="*/ 2147483647 w 10001"/>
              <a:gd name="T1" fmla="*/ 0 h 10000"/>
              <a:gd name="T2" fmla="*/ 2147483647 w 10001"/>
              <a:gd name="T3" fmla="*/ 0 h 10000"/>
              <a:gd name="T4" fmla="*/ 2147483647 w 10001"/>
              <a:gd name="T5" fmla="*/ 2147483647 h 10000"/>
              <a:gd name="T6" fmla="*/ 2147483647 w 10001"/>
              <a:gd name="T7" fmla="*/ 2147483647 h 10000"/>
              <a:gd name="T8" fmla="*/ 2147483647 w 10001"/>
              <a:gd name="T9" fmla="*/ 2147483647 h 10000"/>
              <a:gd name="T10" fmla="*/ 2147483647 w 10001"/>
              <a:gd name="T11" fmla="*/ 2147483647 h 10000"/>
              <a:gd name="T12" fmla="*/ 2147483647 w 10001"/>
              <a:gd name="T13" fmla="*/ 0 h 1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001" h="10000">
                <a:moveTo>
                  <a:pt x="3480" y="0"/>
                </a:moveTo>
                <a:lnTo>
                  <a:pt x="10001" y="0"/>
                </a:lnTo>
                <a:cubicBezTo>
                  <a:pt x="9080" y="0"/>
                  <a:pt x="7327" y="2239"/>
                  <a:pt x="7327" y="5000"/>
                </a:cubicBezTo>
                <a:cubicBezTo>
                  <a:pt x="7327" y="7761"/>
                  <a:pt x="9080" y="10000"/>
                  <a:pt x="10001" y="10000"/>
                </a:cubicBezTo>
                <a:lnTo>
                  <a:pt x="3279" y="9844"/>
                </a:lnTo>
                <a:cubicBezTo>
                  <a:pt x="2358" y="9844"/>
                  <a:pt x="-33" y="6641"/>
                  <a:pt x="1" y="5000"/>
                </a:cubicBezTo>
                <a:cubicBezTo>
                  <a:pt x="35" y="3359"/>
                  <a:pt x="2559" y="0"/>
                  <a:pt x="348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002C6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3200">
              <a:solidFill>
                <a:srgbClr val="002C62"/>
              </a:solidFill>
            </a:endParaRPr>
          </a:p>
        </p:txBody>
      </p:sp>
      <p:sp>
        <p:nvSpPr>
          <p:cNvPr id="88" name="Rechthoek 87">
            <a:extLst>
              <a:ext uri="{FF2B5EF4-FFF2-40B4-BE49-F238E27FC236}">
                <a16:creationId xmlns:a16="http://schemas.microsoft.com/office/drawing/2014/main" id="{FD877904-43D9-9A90-6791-70B32BC7352D}"/>
              </a:ext>
            </a:extLst>
          </p:cNvPr>
          <p:cNvSpPr/>
          <p:nvPr/>
        </p:nvSpPr>
        <p:spPr>
          <a:xfrm>
            <a:off x="7506513" y="4163654"/>
            <a:ext cx="1739357" cy="66305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C62"/>
                </a:solidFill>
                <a:ea typeface="Geneva"/>
              </a:rPr>
              <a:t>OF</a:t>
            </a:r>
            <a:endParaRPr lang="en-US" dirty="0">
              <a:solidFill>
                <a:srgbClr val="002C62"/>
              </a:solidFill>
              <a:ea typeface="Geneva"/>
            </a:endParaRPr>
          </a:p>
        </p:txBody>
      </p:sp>
      <p:cxnSp>
        <p:nvCxnSpPr>
          <p:cNvPr id="89" name="Rechte verbindingslijn 88">
            <a:extLst>
              <a:ext uri="{FF2B5EF4-FFF2-40B4-BE49-F238E27FC236}">
                <a16:creationId xmlns:a16="http://schemas.microsoft.com/office/drawing/2014/main" id="{FBDB917D-CA92-1031-90A1-895349B99ECC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76491" y="4945735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Rechte verbindingslijn 89">
            <a:extLst>
              <a:ext uri="{FF2B5EF4-FFF2-40B4-BE49-F238E27FC236}">
                <a16:creationId xmlns:a16="http://schemas.microsoft.com/office/drawing/2014/main" id="{063151DF-FF96-A878-6AAB-A9D147BC17E7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68176" y="4945735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90">
            <a:extLst>
              <a:ext uri="{FF2B5EF4-FFF2-40B4-BE49-F238E27FC236}">
                <a16:creationId xmlns:a16="http://schemas.microsoft.com/office/drawing/2014/main" id="{53FE1885-7DA9-D3D5-57E2-3E020CC692F8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59861" y="4945735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91">
            <a:extLst>
              <a:ext uri="{FF2B5EF4-FFF2-40B4-BE49-F238E27FC236}">
                <a16:creationId xmlns:a16="http://schemas.microsoft.com/office/drawing/2014/main" id="{C01F06E6-20D7-639A-287C-2696A2A5CF69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51546" y="4945735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92">
            <a:extLst>
              <a:ext uri="{FF2B5EF4-FFF2-40B4-BE49-F238E27FC236}">
                <a16:creationId xmlns:a16="http://schemas.microsoft.com/office/drawing/2014/main" id="{2ED78651-5ED4-A4C4-5AF1-5A19BFEE00E6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43231" y="4945735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Rechte verbindingslijn 93">
            <a:extLst>
              <a:ext uri="{FF2B5EF4-FFF2-40B4-BE49-F238E27FC236}">
                <a16:creationId xmlns:a16="http://schemas.microsoft.com/office/drawing/2014/main" id="{911E7DCF-BAE4-4FCC-0698-0B641AB7C43E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34916" y="4945735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Rechte verbindingslijn 94">
            <a:extLst>
              <a:ext uri="{FF2B5EF4-FFF2-40B4-BE49-F238E27FC236}">
                <a16:creationId xmlns:a16="http://schemas.microsoft.com/office/drawing/2014/main" id="{39DBC3DF-0B12-5592-2C59-6E2368777DE0}"/>
              </a:ext>
            </a:extLst>
          </p:cNvPr>
          <p:cNvCxnSpPr>
            <a:cxnSpLocks/>
          </p:cNvCxnSpPr>
          <p:nvPr/>
        </p:nvCxnSpPr>
        <p:spPr>
          <a:xfrm rot="16200000" flipH="1">
            <a:off x="8126601" y="4945735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95">
            <a:extLst>
              <a:ext uri="{FF2B5EF4-FFF2-40B4-BE49-F238E27FC236}">
                <a16:creationId xmlns:a16="http://schemas.microsoft.com/office/drawing/2014/main" id="{4AE48761-9A35-718C-0AA3-4B0A7E70456D}"/>
              </a:ext>
            </a:extLst>
          </p:cNvPr>
          <p:cNvCxnSpPr>
            <a:cxnSpLocks/>
          </p:cNvCxnSpPr>
          <p:nvPr/>
        </p:nvCxnSpPr>
        <p:spPr>
          <a:xfrm rot="16200000" flipH="1">
            <a:off x="8318286" y="4945735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Rechte verbindingslijn 96">
            <a:extLst>
              <a:ext uri="{FF2B5EF4-FFF2-40B4-BE49-F238E27FC236}">
                <a16:creationId xmlns:a16="http://schemas.microsoft.com/office/drawing/2014/main" id="{1BDCA72F-78EC-1493-7192-B76DDFA80948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09968" y="4945735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Ovaal 97">
            <a:extLst>
              <a:ext uri="{FF2B5EF4-FFF2-40B4-BE49-F238E27FC236}">
                <a16:creationId xmlns:a16="http://schemas.microsoft.com/office/drawing/2014/main" id="{02B09749-DCDD-B7AF-5848-ED9D9616D1DA}"/>
              </a:ext>
            </a:extLst>
          </p:cNvPr>
          <p:cNvSpPr/>
          <p:nvPr/>
        </p:nvSpPr>
        <p:spPr>
          <a:xfrm>
            <a:off x="6934599" y="5166753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9" name="Ovaal 98">
            <a:extLst>
              <a:ext uri="{FF2B5EF4-FFF2-40B4-BE49-F238E27FC236}">
                <a16:creationId xmlns:a16="http://schemas.microsoft.com/office/drawing/2014/main" id="{B82D50AE-C7BB-B9B1-A59F-5113BBF5BD99}"/>
              </a:ext>
            </a:extLst>
          </p:cNvPr>
          <p:cNvSpPr/>
          <p:nvPr/>
        </p:nvSpPr>
        <p:spPr>
          <a:xfrm>
            <a:off x="7127722" y="5166753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0" name="Ovaal 99">
            <a:extLst>
              <a:ext uri="{FF2B5EF4-FFF2-40B4-BE49-F238E27FC236}">
                <a16:creationId xmlns:a16="http://schemas.microsoft.com/office/drawing/2014/main" id="{F6AB7283-9344-498C-BD81-28BC2428B1D3}"/>
              </a:ext>
            </a:extLst>
          </p:cNvPr>
          <p:cNvSpPr/>
          <p:nvPr/>
        </p:nvSpPr>
        <p:spPr>
          <a:xfrm>
            <a:off x="7320845" y="5166753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1" name="Ovaal 100">
            <a:extLst>
              <a:ext uri="{FF2B5EF4-FFF2-40B4-BE49-F238E27FC236}">
                <a16:creationId xmlns:a16="http://schemas.microsoft.com/office/drawing/2014/main" id="{BCA5B828-9B4B-A6D0-E0BC-5DC41022DDF5}"/>
              </a:ext>
            </a:extLst>
          </p:cNvPr>
          <p:cNvSpPr/>
          <p:nvPr/>
        </p:nvSpPr>
        <p:spPr>
          <a:xfrm>
            <a:off x="7513968" y="5166753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2" name="Ovaal 101">
            <a:extLst>
              <a:ext uri="{FF2B5EF4-FFF2-40B4-BE49-F238E27FC236}">
                <a16:creationId xmlns:a16="http://schemas.microsoft.com/office/drawing/2014/main" id="{E507A54D-5113-338E-CC62-11D5AFC86E51}"/>
              </a:ext>
            </a:extLst>
          </p:cNvPr>
          <p:cNvSpPr/>
          <p:nvPr/>
        </p:nvSpPr>
        <p:spPr>
          <a:xfrm>
            <a:off x="7707091" y="5166753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3" name="Ovaal 102">
            <a:extLst>
              <a:ext uri="{FF2B5EF4-FFF2-40B4-BE49-F238E27FC236}">
                <a16:creationId xmlns:a16="http://schemas.microsoft.com/office/drawing/2014/main" id="{815C0ECF-E755-AC11-6AE5-DA87FFF1CB55}"/>
              </a:ext>
            </a:extLst>
          </p:cNvPr>
          <p:cNvSpPr/>
          <p:nvPr/>
        </p:nvSpPr>
        <p:spPr>
          <a:xfrm>
            <a:off x="7900214" y="5166753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4" name="Ovaal 103">
            <a:extLst>
              <a:ext uri="{FF2B5EF4-FFF2-40B4-BE49-F238E27FC236}">
                <a16:creationId xmlns:a16="http://schemas.microsoft.com/office/drawing/2014/main" id="{E9BE9F98-C895-68FB-1B11-11C9DAAD9065}"/>
              </a:ext>
            </a:extLst>
          </p:cNvPr>
          <p:cNvSpPr/>
          <p:nvPr/>
        </p:nvSpPr>
        <p:spPr>
          <a:xfrm>
            <a:off x="8093337" y="5166753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5" name="Ovaal 104">
            <a:extLst>
              <a:ext uri="{FF2B5EF4-FFF2-40B4-BE49-F238E27FC236}">
                <a16:creationId xmlns:a16="http://schemas.microsoft.com/office/drawing/2014/main" id="{66420B44-72BD-131A-CEA2-3EF4EAF34295}"/>
              </a:ext>
            </a:extLst>
          </p:cNvPr>
          <p:cNvSpPr/>
          <p:nvPr/>
        </p:nvSpPr>
        <p:spPr>
          <a:xfrm>
            <a:off x="8286460" y="5166753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6" name="Ovaal 105">
            <a:extLst>
              <a:ext uri="{FF2B5EF4-FFF2-40B4-BE49-F238E27FC236}">
                <a16:creationId xmlns:a16="http://schemas.microsoft.com/office/drawing/2014/main" id="{3075FEC5-82B8-F170-CDB0-4146FCE5A21D}"/>
              </a:ext>
            </a:extLst>
          </p:cNvPr>
          <p:cNvSpPr/>
          <p:nvPr/>
        </p:nvSpPr>
        <p:spPr>
          <a:xfrm>
            <a:off x="8479583" y="5166753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7" name="Ovaal 106">
            <a:extLst>
              <a:ext uri="{FF2B5EF4-FFF2-40B4-BE49-F238E27FC236}">
                <a16:creationId xmlns:a16="http://schemas.microsoft.com/office/drawing/2014/main" id="{B51DC9A0-31E4-B4BF-D7C4-46870D3A6940}"/>
              </a:ext>
            </a:extLst>
          </p:cNvPr>
          <p:cNvSpPr/>
          <p:nvPr/>
        </p:nvSpPr>
        <p:spPr>
          <a:xfrm>
            <a:off x="8672703" y="5166753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8" name="Rechte verbindingslijn 107">
            <a:extLst>
              <a:ext uri="{FF2B5EF4-FFF2-40B4-BE49-F238E27FC236}">
                <a16:creationId xmlns:a16="http://schemas.microsoft.com/office/drawing/2014/main" id="{E519F5DC-725E-93E1-526F-9C68781391B0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30960" y="4959594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>
            <a:extLst>
              <a:ext uri="{FF2B5EF4-FFF2-40B4-BE49-F238E27FC236}">
                <a16:creationId xmlns:a16="http://schemas.microsoft.com/office/drawing/2014/main" id="{219E83FB-D06B-32DF-19D7-6FB0A5EEEB99}"/>
              </a:ext>
            </a:extLst>
          </p:cNvPr>
          <p:cNvCxnSpPr>
            <a:cxnSpLocks/>
          </p:cNvCxnSpPr>
          <p:nvPr/>
        </p:nvCxnSpPr>
        <p:spPr>
          <a:xfrm flipV="1">
            <a:off x="9044113" y="4732498"/>
            <a:ext cx="1733027" cy="6078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Rechte verbindingslijn 109">
            <a:extLst>
              <a:ext uri="{FF2B5EF4-FFF2-40B4-BE49-F238E27FC236}">
                <a16:creationId xmlns:a16="http://schemas.microsoft.com/office/drawing/2014/main" id="{B867CDE0-FF8E-D313-D844-CE488648D43B}"/>
              </a:ext>
            </a:extLst>
          </p:cNvPr>
          <p:cNvCxnSpPr>
            <a:cxnSpLocks/>
          </p:cNvCxnSpPr>
          <p:nvPr/>
        </p:nvCxnSpPr>
        <p:spPr>
          <a:xfrm>
            <a:off x="10003606" y="4176168"/>
            <a:ext cx="0" cy="55633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Stroomdiagram: Opgeslagen gegevens 19">
            <a:extLst>
              <a:ext uri="{FF2B5EF4-FFF2-40B4-BE49-F238E27FC236}">
                <a16:creationId xmlns:a16="http://schemas.microsoft.com/office/drawing/2014/main" id="{2C6ED3D3-D4B2-79FF-E5C0-02EA6FDE0AC2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9829591" y="4341175"/>
            <a:ext cx="331491" cy="271744"/>
          </a:xfrm>
          <a:custGeom>
            <a:avLst/>
            <a:gdLst>
              <a:gd name="T0" fmla="*/ 2147483647 w 10001"/>
              <a:gd name="T1" fmla="*/ 0 h 10000"/>
              <a:gd name="T2" fmla="*/ 2147483647 w 10001"/>
              <a:gd name="T3" fmla="*/ 0 h 10000"/>
              <a:gd name="T4" fmla="*/ 2147483647 w 10001"/>
              <a:gd name="T5" fmla="*/ 2147483647 h 10000"/>
              <a:gd name="T6" fmla="*/ 2147483647 w 10001"/>
              <a:gd name="T7" fmla="*/ 2147483647 h 10000"/>
              <a:gd name="T8" fmla="*/ 2147483647 w 10001"/>
              <a:gd name="T9" fmla="*/ 2147483647 h 10000"/>
              <a:gd name="T10" fmla="*/ 2147483647 w 10001"/>
              <a:gd name="T11" fmla="*/ 2147483647 h 10000"/>
              <a:gd name="T12" fmla="*/ 2147483647 w 10001"/>
              <a:gd name="T13" fmla="*/ 0 h 1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001" h="10000">
                <a:moveTo>
                  <a:pt x="3480" y="0"/>
                </a:moveTo>
                <a:lnTo>
                  <a:pt x="10001" y="0"/>
                </a:lnTo>
                <a:cubicBezTo>
                  <a:pt x="9080" y="0"/>
                  <a:pt x="7327" y="2239"/>
                  <a:pt x="7327" y="5000"/>
                </a:cubicBezTo>
                <a:cubicBezTo>
                  <a:pt x="7327" y="7761"/>
                  <a:pt x="9080" y="10000"/>
                  <a:pt x="10001" y="10000"/>
                </a:cubicBezTo>
                <a:lnTo>
                  <a:pt x="3279" y="9844"/>
                </a:lnTo>
                <a:cubicBezTo>
                  <a:pt x="2358" y="9844"/>
                  <a:pt x="-33" y="6641"/>
                  <a:pt x="1" y="5000"/>
                </a:cubicBezTo>
                <a:cubicBezTo>
                  <a:pt x="35" y="3359"/>
                  <a:pt x="2559" y="0"/>
                  <a:pt x="348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002C6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3200">
              <a:solidFill>
                <a:srgbClr val="002C62"/>
              </a:solidFill>
            </a:endParaRPr>
          </a:p>
        </p:txBody>
      </p:sp>
      <p:sp>
        <p:nvSpPr>
          <p:cNvPr id="112" name="Rechthoek 111">
            <a:extLst>
              <a:ext uri="{FF2B5EF4-FFF2-40B4-BE49-F238E27FC236}">
                <a16:creationId xmlns:a16="http://schemas.microsoft.com/office/drawing/2014/main" id="{5A7893E1-AF64-F9EB-74E7-0997046A056C}"/>
              </a:ext>
            </a:extLst>
          </p:cNvPr>
          <p:cNvSpPr/>
          <p:nvPr/>
        </p:nvSpPr>
        <p:spPr>
          <a:xfrm>
            <a:off x="9552667" y="4171435"/>
            <a:ext cx="1739357" cy="66305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C62"/>
                </a:solidFill>
                <a:ea typeface="Geneva"/>
              </a:rPr>
              <a:t>OF</a:t>
            </a:r>
            <a:endParaRPr lang="en-US" dirty="0">
              <a:solidFill>
                <a:srgbClr val="002C62"/>
              </a:solidFill>
              <a:ea typeface="Geneva"/>
            </a:endParaRPr>
          </a:p>
        </p:txBody>
      </p:sp>
      <p:cxnSp>
        <p:nvCxnSpPr>
          <p:cNvPr id="113" name="Rechte verbindingslijn 112">
            <a:extLst>
              <a:ext uri="{FF2B5EF4-FFF2-40B4-BE49-F238E27FC236}">
                <a16:creationId xmlns:a16="http://schemas.microsoft.com/office/drawing/2014/main" id="{7DAC5259-1DF9-82BB-40F7-90F733FC4B2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22645" y="4953516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Rechte verbindingslijn 113">
            <a:extLst>
              <a:ext uri="{FF2B5EF4-FFF2-40B4-BE49-F238E27FC236}">
                <a16:creationId xmlns:a16="http://schemas.microsoft.com/office/drawing/2014/main" id="{8258A9B5-B085-AD10-724E-460ABADD8CF5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14330" y="4953516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Rechte verbindingslijn 114">
            <a:extLst>
              <a:ext uri="{FF2B5EF4-FFF2-40B4-BE49-F238E27FC236}">
                <a16:creationId xmlns:a16="http://schemas.microsoft.com/office/drawing/2014/main" id="{81DCBC54-D3E4-9163-6257-E52E5039771B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06015" y="4953516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Rechte verbindingslijn 115">
            <a:extLst>
              <a:ext uri="{FF2B5EF4-FFF2-40B4-BE49-F238E27FC236}">
                <a16:creationId xmlns:a16="http://schemas.microsoft.com/office/drawing/2014/main" id="{63BB9448-CE90-F946-8ACF-C8CCE4C3734D}"/>
              </a:ext>
            </a:extLst>
          </p:cNvPr>
          <p:cNvCxnSpPr>
            <a:cxnSpLocks/>
          </p:cNvCxnSpPr>
          <p:nvPr/>
        </p:nvCxnSpPr>
        <p:spPr>
          <a:xfrm rot="16200000" flipH="1">
            <a:off x="9597700" y="4953516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Rechte verbindingslijn 116">
            <a:extLst>
              <a:ext uri="{FF2B5EF4-FFF2-40B4-BE49-F238E27FC236}">
                <a16:creationId xmlns:a16="http://schemas.microsoft.com/office/drawing/2014/main" id="{AC555EC6-0AB0-C89F-C294-295A92A86B2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789385" y="4953516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Rechte verbindingslijn 117">
            <a:extLst>
              <a:ext uri="{FF2B5EF4-FFF2-40B4-BE49-F238E27FC236}">
                <a16:creationId xmlns:a16="http://schemas.microsoft.com/office/drawing/2014/main" id="{561C526F-492F-3512-9598-A7DD4EC9C1A6}"/>
              </a:ext>
            </a:extLst>
          </p:cNvPr>
          <p:cNvCxnSpPr>
            <a:cxnSpLocks/>
          </p:cNvCxnSpPr>
          <p:nvPr/>
        </p:nvCxnSpPr>
        <p:spPr>
          <a:xfrm rot="16200000" flipH="1">
            <a:off x="9981070" y="4953516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Rechte verbindingslijn 118">
            <a:extLst>
              <a:ext uri="{FF2B5EF4-FFF2-40B4-BE49-F238E27FC236}">
                <a16:creationId xmlns:a16="http://schemas.microsoft.com/office/drawing/2014/main" id="{634DC9AE-2CF8-2F4C-B55F-DC3B7613442C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172755" y="4953516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Rechte verbindingslijn 119">
            <a:extLst>
              <a:ext uri="{FF2B5EF4-FFF2-40B4-BE49-F238E27FC236}">
                <a16:creationId xmlns:a16="http://schemas.microsoft.com/office/drawing/2014/main" id="{C2965CA3-3835-C952-2179-18DA078E30B3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4440" y="4953516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63473ABA-1522-4BA3-97EB-7BC2C1EF2BFB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556122" y="4953516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Ovaal 121">
            <a:extLst>
              <a:ext uri="{FF2B5EF4-FFF2-40B4-BE49-F238E27FC236}">
                <a16:creationId xmlns:a16="http://schemas.microsoft.com/office/drawing/2014/main" id="{415030DE-30AB-D73C-FD28-328979E4F128}"/>
              </a:ext>
            </a:extLst>
          </p:cNvPr>
          <p:cNvSpPr/>
          <p:nvPr/>
        </p:nvSpPr>
        <p:spPr>
          <a:xfrm>
            <a:off x="8980753" y="5174534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3" name="Ovaal 122">
            <a:extLst>
              <a:ext uri="{FF2B5EF4-FFF2-40B4-BE49-F238E27FC236}">
                <a16:creationId xmlns:a16="http://schemas.microsoft.com/office/drawing/2014/main" id="{BAF704CC-24F8-91A3-6141-05632EBB7280}"/>
              </a:ext>
            </a:extLst>
          </p:cNvPr>
          <p:cNvSpPr/>
          <p:nvPr/>
        </p:nvSpPr>
        <p:spPr>
          <a:xfrm>
            <a:off x="9173876" y="5174534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4" name="Ovaal 123">
            <a:extLst>
              <a:ext uri="{FF2B5EF4-FFF2-40B4-BE49-F238E27FC236}">
                <a16:creationId xmlns:a16="http://schemas.microsoft.com/office/drawing/2014/main" id="{AC56A2F9-3274-1115-2473-B8E4F5F32F64}"/>
              </a:ext>
            </a:extLst>
          </p:cNvPr>
          <p:cNvSpPr/>
          <p:nvPr/>
        </p:nvSpPr>
        <p:spPr>
          <a:xfrm>
            <a:off x="9366999" y="5174534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5" name="Ovaal 124">
            <a:extLst>
              <a:ext uri="{FF2B5EF4-FFF2-40B4-BE49-F238E27FC236}">
                <a16:creationId xmlns:a16="http://schemas.microsoft.com/office/drawing/2014/main" id="{A943693F-FCB4-A4F1-E881-AA0CCC46B22C}"/>
              </a:ext>
            </a:extLst>
          </p:cNvPr>
          <p:cNvSpPr/>
          <p:nvPr/>
        </p:nvSpPr>
        <p:spPr>
          <a:xfrm>
            <a:off x="9560122" y="5174534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6" name="Ovaal 125">
            <a:extLst>
              <a:ext uri="{FF2B5EF4-FFF2-40B4-BE49-F238E27FC236}">
                <a16:creationId xmlns:a16="http://schemas.microsoft.com/office/drawing/2014/main" id="{CEE00FF4-DCB3-66AC-B032-A63703783A4F}"/>
              </a:ext>
            </a:extLst>
          </p:cNvPr>
          <p:cNvSpPr/>
          <p:nvPr/>
        </p:nvSpPr>
        <p:spPr>
          <a:xfrm>
            <a:off x="9753245" y="5174534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7" name="Ovaal 126">
            <a:extLst>
              <a:ext uri="{FF2B5EF4-FFF2-40B4-BE49-F238E27FC236}">
                <a16:creationId xmlns:a16="http://schemas.microsoft.com/office/drawing/2014/main" id="{1E37F8D2-4550-89D1-BA31-E2014F613ACA}"/>
              </a:ext>
            </a:extLst>
          </p:cNvPr>
          <p:cNvSpPr/>
          <p:nvPr/>
        </p:nvSpPr>
        <p:spPr>
          <a:xfrm>
            <a:off x="9946368" y="5174534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8" name="Ovaal 127">
            <a:extLst>
              <a:ext uri="{FF2B5EF4-FFF2-40B4-BE49-F238E27FC236}">
                <a16:creationId xmlns:a16="http://schemas.microsoft.com/office/drawing/2014/main" id="{2B782EC4-29EB-D5FA-B33E-739168919331}"/>
              </a:ext>
            </a:extLst>
          </p:cNvPr>
          <p:cNvSpPr/>
          <p:nvPr/>
        </p:nvSpPr>
        <p:spPr>
          <a:xfrm>
            <a:off x="10139491" y="5174534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9" name="Ovaal 128">
            <a:extLst>
              <a:ext uri="{FF2B5EF4-FFF2-40B4-BE49-F238E27FC236}">
                <a16:creationId xmlns:a16="http://schemas.microsoft.com/office/drawing/2014/main" id="{0EBD3089-2D73-25CA-753B-452D682C8DA4}"/>
              </a:ext>
            </a:extLst>
          </p:cNvPr>
          <p:cNvSpPr/>
          <p:nvPr/>
        </p:nvSpPr>
        <p:spPr>
          <a:xfrm>
            <a:off x="10332614" y="5174534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0" name="Ovaal 129">
            <a:extLst>
              <a:ext uri="{FF2B5EF4-FFF2-40B4-BE49-F238E27FC236}">
                <a16:creationId xmlns:a16="http://schemas.microsoft.com/office/drawing/2014/main" id="{E6026ABB-D505-847F-F935-B6695956632C}"/>
              </a:ext>
            </a:extLst>
          </p:cNvPr>
          <p:cNvSpPr/>
          <p:nvPr/>
        </p:nvSpPr>
        <p:spPr>
          <a:xfrm>
            <a:off x="10525737" y="5174534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1" name="Ovaal 130">
            <a:extLst>
              <a:ext uri="{FF2B5EF4-FFF2-40B4-BE49-F238E27FC236}">
                <a16:creationId xmlns:a16="http://schemas.microsoft.com/office/drawing/2014/main" id="{BE0C91DB-818D-9799-1D2B-6F0A7D544597}"/>
              </a:ext>
            </a:extLst>
          </p:cNvPr>
          <p:cNvSpPr/>
          <p:nvPr/>
        </p:nvSpPr>
        <p:spPr>
          <a:xfrm>
            <a:off x="10718857" y="5174534"/>
            <a:ext cx="120013" cy="110783"/>
          </a:xfrm>
          <a:prstGeom prst="ellipse">
            <a:avLst/>
          </a:prstGeom>
          <a:solidFill>
            <a:srgbClr val="002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2" name="Pijl: omlaag 131">
            <a:extLst>
              <a:ext uri="{FF2B5EF4-FFF2-40B4-BE49-F238E27FC236}">
                <a16:creationId xmlns:a16="http://schemas.microsoft.com/office/drawing/2014/main" id="{3FC9076E-59F9-33E6-C901-8468440797DB}"/>
              </a:ext>
            </a:extLst>
          </p:cNvPr>
          <p:cNvSpPr/>
          <p:nvPr/>
        </p:nvSpPr>
        <p:spPr>
          <a:xfrm rot="10800000">
            <a:off x="297386" y="1447000"/>
            <a:ext cx="382242" cy="4067384"/>
          </a:xfrm>
          <a:prstGeom prst="downArrow">
            <a:avLst>
              <a:gd name="adj1" fmla="val 50000"/>
              <a:gd name="adj2" fmla="val 108856"/>
            </a:avLst>
          </a:prstGeom>
          <a:solidFill>
            <a:srgbClr val="0395F4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4" name="Titel 1">
            <a:extLst>
              <a:ext uri="{FF2B5EF4-FFF2-40B4-BE49-F238E27FC236}">
                <a16:creationId xmlns:a16="http://schemas.microsoft.com/office/drawing/2014/main" id="{93B00BBC-DAD4-33C3-4E74-700A12EBB191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67" b="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002C62"/>
                </a:solidFill>
              </a:rPr>
              <a:t>Kansen combineren     </a:t>
            </a:r>
            <a:r>
              <a:rPr lang="nl-NL" sz="2800" dirty="0">
                <a:solidFill>
                  <a:srgbClr val="002C62"/>
                </a:solidFill>
              </a:rPr>
              <a:t>versus</a:t>
            </a:r>
            <a:r>
              <a:rPr lang="nl-NL" sz="3600" dirty="0">
                <a:solidFill>
                  <a:srgbClr val="002C62"/>
                </a:solidFill>
              </a:rPr>
              <a:t>     Norm ontleden</a:t>
            </a:r>
          </a:p>
        </p:txBody>
      </p:sp>
      <p:sp>
        <p:nvSpPr>
          <p:cNvPr id="135" name="Tekstvak 134">
            <a:extLst>
              <a:ext uri="{FF2B5EF4-FFF2-40B4-BE49-F238E27FC236}">
                <a16:creationId xmlns:a16="http://schemas.microsoft.com/office/drawing/2014/main" id="{33F62528-4EC7-8138-8330-D95DA9DEF749}"/>
              </a:ext>
            </a:extLst>
          </p:cNvPr>
          <p:cNvSpPr txBox="1"/>
          <p:nvPr/>
        </p:nvSpPr>
        <p:spPr>
          <a:xfrm>
            <a:off x="8048387" y="1308056"/>
            <a:ext cx="186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395F4"/>
                </a:solidFill>
              </a:rPr>
              <a:t>Topeis = norm</a:t>
            </a:r>
          </a:p>
        </p:txBody>
      </p:sp>
      <p:sp>
        <p:nvSpPr>
          <p:cNvPr id="136" name="Tekstvak 135">
            <a:extLst>
              <a:ext uri="{FF2B5EF4-FFF2-40B4-BE49-F238E27FC236}">
                <a16:creationId xmlns:a16="http://schemas.microsoft.com/office/drawing/2014/main" id="{AF99EF6E-FC48-A1B8-AF08-C4DF723D704C}"/>
              </a:ext>
            </a:extLst>
          </p:cNvPr>
          <p:cNvSpPr txBox="1"/>
          <p:nvPr/>
        </p:nvSpPr>
        <p:spPr>
          <a:xfrm>
            <a:off x="7247735" y="3057011"/>
            <a:ext cx="186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395F4"/>
                </a:solidFill>
              </a:rPr>
              <a:t>x%</a:t>
            </a:r>
          </a:p>
        </p:txBody>
      </p:sp>
      <p:sp>
        <p:nvSpPr>
          <p:cNvPr id="137" name="Tekstvak 136">
            <a:extLst>
              <a:ext uri="{FF2B5EF4-FFF2-40B4-BE49-F238E27FC236}">
                <a16:creationId xmlns:a16="http://schemas.microsoft.com/office/drawing/2014/main" id="{7A5A183A-D4CC-47DF-C232-58DC7C77C502}"/>
              </a:ext>
            </a:extLst>
          </p:cNvPr>
          <p:cNvSpPr txBox="1"/>
          <p:nvPr/>
        </p:nvSpPr>
        <p:spPr>
          <a:xfrm>
            <a:off x="10109698" y="3070406"/>
            <a:ext cx="186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395F4"/>
                </a:solidFill>
              </a:rPr>
              <a:t>1-x%</a:t>
            </a:r>
          </a:p>
        </p:txBody>
      </p:sp>
      <p:sp>
        <p:nvSpPr>
          <p:cNvPr id="138" name="Tekstvak 137">
            <a:extLst>
              <a:ext uri="{FF2B5EF4-FFF2-40B4-BE49-F238E27FC236}">
                <a16:creationId xmlns:a16="http://schemas.microsoft.com/office/drawing/2014/main" id="{81152E64-A91A-49AE-1C62-B742CF2F6C2C}"/>
              </a:ext>
            </a:extLst>
          </p:cNvPr>
          <p:cNvSpPr txBox="1"/>
          <p:nvPr/>
        </p:nvSpPr>
        <p:spPr>
          <a:xfrm>
            <a:off x="6614852" y="4258860"/>
            <a:ext cx="186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395F4"/>
                </a:solidFill>
              </a:rPr>
              <a:t>N=1-3</a:t>
            </a:r>
          </a:p>
        </p:txBody>
      </p:sp>
      <p:sp>
        <p:nvSpPr>
          <p:cNvPr id="139" name="Tekstvak 138">
            <a:extLst>
              <a:ext uri="{FF2B5EF4-FFF2-40B4-BE49-F238E27FC236}">
                <a16:creationId xmlns:a16="http://schemas.microsoft.com/office/drawing/2014/main" id="{313551DE-B6F4-124A-6D86-CBA81049EB56}"/>
              </a:ext>
            </a:extLst>
          </p:cNvPr>
          <p:cNvSpPr txBox="1"/>
          <p:nvPr/>
        </p:nvSpPr>
        <p:spPr>
          <a:xfrm>
            <a:off x="10607123" y="4228645"/>
            <a:ext cx="186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395F4"/>
                </a:solidFill>
              </a:rPr>
              <a:t>N=a*</a:t>
            </a:r>
            <a:r>
              <a:rPr lang="nl-NL" dirty="0" err="1">
                <a:solidFill>
                  <a:srgbClr val="0395F4"/>
                </a:solidFill>
              </a:rPr>
              <a:t>L</a:t>
            </a:r>
            <a:r>
              <a:rPr lang="nl-NL" baseline="-25000" dirty="0" err="1">
                <a:solidFill>
                  <a:srgbClr val="0395F4"/>
                </a:solidFill>
              </a:rPr>
              <a:t>traject</a:t>
            </a:r>
            <a:r>
              <a:rPr lang="nl-NL" dirty="0">
                <a:solidFill>
                  <a:srgbClr val="0395F4"/>
                </a:solidFill>
              </a:rPr>
              <a:t>/b</a:t>
            </a:r>
          </a:p>
        </p:txBody>
      </p:sp>
      <p:sp>
        <p:nvSpPr>
          <p:cNvPr id="140" name="Tekstvak 139">
            <a:extLst>
              <a:ext uri="{FF2B5EF4-FFF2-40B4-BE49-F238E27FC236}">
                <a16:creationId xmlns:a16="http://schemas.microsoft.com/office/drawing/2014/main" id="{CECF7805-B4B7-5C2A-B6EA-C7C6401AB575}"/>
              </a:ext>
            </a:extLst>
          </p:cNvPr>
          <p:cNvSpPr txBox="1"/>
          <p:nvPr/>
        </p:nvSpPr>
        <p:spPr>
          <a:xfrm>
            <a:off x="7041418" y="5337585"/>
            <a:ext cx="186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0395F4"/>
                </a:solidFill>
              </a:rPr>
              <a:t>Dsn</a:t>
            </a:r>
            <a:r>
              <a:rPr lang="nl-NL" dirty="0">
                <a:solidFill>
                  <a:srgbClr val="0395F4"/>
                </a:solidFill>
              </a:rPr>
              <a:t>-eis GEKB</a:t>
            </a:r>
          </a:p>
        </p:txBody>
      </p:sp>
      <p:sp>
        <p:nvSpPr>
          <p:cNvPr id="141" name="Tekstvak 140">
            <a:extLst>
              <a:ext uri="{FF2B5EF4-FFF2-40B4-BE49-F238E27FC236}">
                <a16:creationId xmlns:a16="http://schemas.microsoft.com/office/drawing/2014/main" id="{590FB284-AE8F-F529-6D91-5F34D6F461FF}"/>
              </a:ext>
            </a:extLst>
          </p:cNvPr>
          <p:cNvSpPr txBox="1"/>
          <p:nvPr/>
        </p:nvSpPr>
        <p:spPr>
          <a:xfrm>
            <a:off x="9281370" y="5337585"/>
            <a:ext cx="186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0395F4"/>
                </a:solidFill>
              </a:rPr>
              <a:t>Dsn</a:t>
            </a:r>
            <a:r>
              <a:rPr lang="nl-NL" dirty="0">
                <a:solidFill>
                  <a:srgbClr val="0395F4"/>
                </a:solidFill>
              </a:rPr>
              <a:t>-eis STBI</a:t>
            </a:r>
          </a:p>
        </p:txBody>
      </p:sp>
      <p:sp>
        <p:nvSpPr>
          <p:cNvPr id="142" name="Tekstvak 141">
            <a:extLst>
              <a:ext uri="{FF2B5EF4-FFF2-40B4-BE49-F238E27FC236}">
                <a16:creationId xmlns:a16="http://schemas.microsoft.com/office/drawing/2014/main" id="{2513C8EA-245A-CC71-0A87-99B982465879}"/>
              </a:ext>
            </a:extLst>
          </p:cNvPr>
          <p:cNvSpPr txBox="1"/>
          <p:nvPr/>
        </p:nvSpPr>
        <p:spPr>
          <a:xfrm>
            <a:off x="804558" y="5300051"/>
            <a:ext cx="211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0395F4"/>
                </a:solidFill>
              </a:rPr>
              <a:t>Dsn</a:t>
            </a:r>
            <a:r>
              <a:rPr lang="nl-NL" dirty="0">
                <a:solidFill>
                  <a:srgbClr val="0395F4"/>
                </a:solidFill>
              </a:rPr>
              <a:t>-kansen GEKB</a:t>
            </a:r>
          </a:p>
        </p:txBody>
      </p:sp>
      <p:sp>
        <p:nvSpPr>
          <p:cNvPr id="143" name="Tekstvak 142">
            <a:extLst>
              <a:ext uri="{FF2B5EF4-FFF2-40B4-BE49-F238E27FC236}">
                <a16:creationId xmlns:a16="http://schemas.microsoft.com/office/drawing/2014/main" id="{A8C556D3-16EB-2A8B-F242-694A31ACDAC9}"/>
              </a:ext>
            </a:extLst>
          </p:cNvPr>
          <p:cNvSpPr txBox="1"/>
          <p:nvPr/>
        </p:nvSpPr>
        <p:spPr>
          <a:xfrm>
            <a:off x="3079745" y="5300051"/>
            <a:ext cx="211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0395F4"/>
                </a:solidFill>
              </a:rPr>
              <a:t>Dsn</a:t>
            </a:r>
            <a:r>
              <a:rPr lang="nl-NL" dirty="0">
                <a:solidFill>
                  <a:srgbClr val="0395F4"/>
                </a:solidFill>
              </a:rPr>
              <a:t>-kansen STBI</a:t>
            </a:r>
          </a:p>
        </p:txBody>
      </p:sp>
      <p:sp>
        <p:nvSpPr>
          <p:cNvPr id="146" name="Tekstvak 145">
            <a:extLst>
              <a:ext uri="{FF2B5EF4-FFF2-40B4-BE49-F238E27FC236}">
                <a16:creationId xmlns:a16="http://schemas.microsoft.com/office/drawing/2014/main" id="{B319DF63-BAED-485A-5216-3CDA6F875D45}"/>
              </a:ext>
            </a:extLst>
          </p:cNvPr>
          <p:cNvSpPr txBox="1"/>
          <p:nvPr/>
        </p:nvSpPr>
        <p:spPr>
          <a:xfrm>
            <a:off x="1954268" y="1318205"/>
            <a:ext cx="253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395F4"/>
                </a:solidFill>
              </a:rPr>
              <a:t>Overstromingskans</a:t>
            </a:r>
          </a:p>
        </p:txBody>
      </p:sp>
      <p:sp>
        <p:nvSpPr>
          <p:cNvPr id="147" name="Pijl: omlaag 146">
            <a:extLst>
              <a:ext uri="{FF2B5EF4-FFF2-40B4-BE49-F238E27FC236}">
                <a16:creationId xmlns:a16="http://schemas.microsoft.com/office/drawing/2014/main" id="{D970304F-C7AE-CAFD-5838-DBC991777DF4}"/>
              </a:ext>
            </a:extLst>
          </p:cNvPr>
          <p:cNvSpPr/>
          <p:nvPr/>
        </p:nvSpPr>
        <p:spPr>
          <a:xfrm>
            <a:off x="6268445" y="1406046"/>
            <a:ext cx="382242" cy="4067384"/>
          </a:xfrm>
          <a:prstGeom prst="downArrow">
            <a:avLst>
              <a:gd name="adj1" fmla="val 50000"/>
              <a:gd name="adj2" fmla="val 108856"/>
            </a:avLst>
          </a:prstGeom>
          <a:solidFill>
            <a:srgbClr val="0395F4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8" name="Tekstvak 147">
            <a:extLst>
              <a:ext uri="{FF2B5EF4-FFF2-40B4-BE49-F238E27FC236}">
                <a16:creationId xmlns:a16="http://schemas.microsoft.com/office/drawing/2014/main" id="{DE5F0C2A-D453-56B8-FC74-9E291723079F}"/>
              </a:ext>
            </a:extLst>
          </p:cNvPr>
          <p:cNvSpPr txBox="1"/>
          <p:nvPr/>
        </p:nvSpPr>
        <p:spPr>
          <a:xfrm>
            <a:off x="1055182" y="4241846"/>
            <a:ext cx="186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395F4"/>
                </a:solidFill>
              </a:rPr>
              <a:t>~MAX</a:t>
            </a:r>
          </a:p>
        </p:txBody>
      </p:sp>
      <p:sp>
        <p:nvSpPr>
          <p:cNvPr id="150" name="Tekstvak 149">
            <a:extLst>
              <a:ext uri="{FF2B5EF4-FFF2-40B4-BE49-F238E27FC236}">
                <a16:creationId xmlns:a16="http://schemas.microsoft.com/office/drawing/2014/main" id="{4C74F95D-5A41-12FC-AC48-0756F3E7BD99}"/>
              </a:ext>
            </a:extLst>
          </p:cNvPr>
          <p:cNvSpPr txBox="1"/>
          <p:nvPr/>
        </p:nvSpPr>
        <p:spPr>
          <a:xfrm>
            <a:off x="3078440" y="4230280"/>
            <a:ext cx="186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395F4"/>
                </a:solidFill>
              </a:rPr>
              <a:t>~SOM</a:t>
            </a:r>
          </a:p>
        </p:txBody>
      </p:sp>
      <p:sp>
        <p:nvSpPr>
          <p:cNvPr id="151" name="Tekstvak 150">
            <a:extLst>
              <a:ext uri="{FF2B5EF4-FFF2-40B4-BE49-F238E27FC236}">
                <a16:creationId xmlns:a16="http://schemas.microsoft.com/office/drawing/2014/main" id="{6E68C935-064B-9EDA-8B09-33E05A599294}"/>
              </a:ext>
            </a:extLst>
          </p:cNvPr>
          <p:cNvSpPr txBox="1"/>
          <p:nvPr/>
        </p:nvSpPr>
        <p:spPr>
          <a:xfrm>
            <a:off x="1950146" y="2554087"/>
            <a:ext cx="186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395F4"/>
                </a:solidFill>
              </a:rPr>
              <a:t>~SOM</a:t>
            </a:r>
          </a:p>
        </p:txBody>
      </p:sp>
    </p:spTree>
    <p:extLst>
      <p:ext uri="{BB962C8B-B14F-4D97-AF65-F5344CB8AC3E}">
        <p14:creationId xmlns:p14="http://schemas.microsoft.com/office/powerpoint/2010/main" val="3292890558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302AB-1ED8-9462-A1A2-E499C0716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F02FD-66F4-4CD7-79C3-D1DD5464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Vergeet-mij-nietjes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47DBE2-A21F-C78F-7C44-633742A10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38450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b="1" dirty="0"/>
              <a:t>Assembleren</a:t>
            </a:r>
            <a:r>
              <a:rPr lang="nl-NL" dirty="0"/>
              <a:t> is </a:t>
            </a:r>
            <a:r>
              <a:rPr lang="nl-NL" b="1" u="sng" dirty="0"/>
              <a:t>NIET</a:t>
            </a:r>
            <a:r>
              <a:rPr lang="nl-NL" dirty="0"/>
              <a:t> hetzelfde als de </a:t>
            </a:r>
            <a:r>
              <a:rPr lang="nl-NL" b="1" dirty="0"/>
              <a:t>norm ontleden</a:t>
            </a:r>
          </a:p>
          <a:p>
            <a:pPr marL="514350" indent="-514350">
              <a:buFont typeface="+mj-lt"/>
              <a:buAutoNum type="arabicPeriod"/>
            </a:pPr>
            <a:endParaRPr lang="nl-NL" sz="1600" dirty="0"/>
          </a:p>
          <a:p>
            <a:pPr marL="514350" indent="-514350">
              <a:buFont typeface="+mj-lt"/>
              <a:buAutoNum type="arabicPeriod"/>
              <a:tabLst>
                <a:tab pos="4935538" algn="l"/>
              </a:tabLst>
            </a:pPr>
            <a:r>
              <a:rPr lang="nl-NL" dirty="0"/>
              <a:t>Resultaat </a:t>
            </a:r>
            <a:r>
              <a:rPr lang="nl-NL" b="1" dirty="0"/>
              <a:t>assembleren</a:t>
            </a:r>
            <a:r>
              <a:rPr lang="nl-NL" dirty="0"/>
              <a:t>:	hoe veilig </a:t>
            </a:r>
            <a:r>
              <a:rPr lang="nl-NL" b="1" dirty="0"/>
              <a:t>is </a:t>
            </a:r>
            <a:r>
              <a:rPr lang="nl-NL" dirty="0"/>
              <a:t>het </a:t>
            </a:r>
            <a:r>
              <a:rPr lang="nl-NL" b="1" dirty="0"/>
              <a:t>traject</a:t>
            </a:r>
            <a:r>
              <a:rPr lang="nl-NL" dirty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nl-NL" sz="1600" b="1" dirty="0"/>
          </a:p>
          <a:p>
            <a:pPr marL="514350" indent="-514350">
              <a:buFont typeface="+mj-lt"/>
              <a:buAutoNum type="arabicPeriod"/>
              <a:tabLst>
                <a:tab pos="4935538" algn="l"/>
              </a:tabLst>
            </a:pPr>
            <a:r>
              <a:rPr lang="nl-NL" dirty="0"/>
              <a:t>Resultaat </a:t>
            </a:r>
            <a:r>
              <a:rPr lang="nl-NL" b="1" dirty="0"/>
              <a:t>norm ontleden</a:t>
            </a:r>
            <a:r>
              <a:rPr lang="nl-NL" dirty="0"/>
              <a:t>:  hoe veilig </a:t>
            </a:r>
            <a:r>
              <a:rPr lang="nl-NL" b="1" dirty="0"/>
              <a:t>moet </a:t>
            </a:r>
            <a:r>
              <a:rPr lang="nl-NL" dirty="0"/>
              <a:t>een </a:t>
            </a:r>
            <a:r>
              <a:rPr lang="nl-NL" b="1" dirty="0"/>
              <a:t>doorsnede </a:t>
            </a:r>
            <a:r>
              <a:rPr lang="nl-NL" dirty="0"/>
              <a:t>zijn 		voor bepaald </a:t>
            </a:r>
            <a:r>
              <a:rPr lang="nl-NL" b="1" dirty="0"/>
              <a:t>faalmechanisme</a:t>
            </a:r>
            <a:r>
              <a:rPr lang="nl-NL" dirty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nl-NL" sz="1600" b="1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Norm ontleden o.b.v. BOI-</a:t>
            </a:r>
            <a:r>
              <a:rPr lang="nl-NL" dirty="0" err="1"/>
              <a:t>defaults</a:t>
            </a:r>
            <a:r>
              <a:rPr lang="nl-NL" dirty="0"/>
              <a:t> geeft ontwerpeisen per deelaspect die naar verwachting een voldoende veilig traject opleveren</a:t>
            </a:r>
          </a:p>
        </p:txBody>
      </p:sp>
    </p:spTree>
    <p:extLst>
      <p:ext uri="{BB962C8B-B14F-4D97-AF65-F5344CB8AC3E}">
        <p14:creationId xmlns:p14="http://schemas.microsoft.com/office/powerpoint/2010/main" val="1997225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86EE9F19-30C2-5981-A433-20736FD726A7}"/>
              </a:ext>
            </a:extLst>
          </p:cNvPr>
          <p:cNvCxnSpPr>
            <a:cxnSpLocks/>
          </p:cNvCxnSpPr>
          <p:nvPr/>
        </p:nvCxnSpPr>
        <p:spPr>
          <a:xfrm flipV="1">
            <a:off x="3071664" y="3966148"/>
            <a:ext cx="5616624" cy="3036"/>
          </a:xfrm>
          <a:prstGeom prst="line">
            <a:avLst/>
          </a:prstGeom>
          <a:ln w="127000">
            <a:solidFill>
              <a:srgbClr val="0395F4">
                <a:alpha val="5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2172324E-DE2E-D20B-48F7-E7741FE6D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Lengte-effect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5D2048-C44D-A5C4-125D-54D418DE0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800"/>
            <a:ext cx="10972800" cy="3845024"/>
          </a:xfrm>
        </p:spPr>
        <p:txBody>
          <a:bodyPr/>
          <a:lstStyle/>
          <a:p>
            <a:r>
              <a:rPr lang="nl-NL" dirty="0"/>
              <a:t>Het combineren van ruimtelijke eenheden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4895A4DC-4CAE-DE77-BBCD-AFC958BFC692}"/>
              </a:ext>
            </a:extLst>
          </p:cNvPr>
          <p:cNvCxnSpPr/>
          <p:nvPr/>
        </p:nvCxnSpPr>
        <p:spPr>
          <a:xfrm>
            <a:off x="3071664" y="3684208"/>
            <a:ext cx="0" cy="576064"/>
          </a:xfrm>
          <a:prstGeom prst="line">
            <a:avLst/>
          </a:prstGeom>
          <a:ln w="31750"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FFD1873-7B8C-C60D-4C85-441D1B98C5F1}"/>
              </a:ext>
            </a:extLst>
          </p:cNvPr>
          <p:cNvCxnSpPr/>
          <p:nvPr/>
        </p:nvCxnSpPr>
        <p:spPr>
          <a:xfrm>
            <a:off x="8688288" y="3674440"/>
            <a:ext cx="0" cy="576064"/>
          </a:xfrm>
          <a:prstGeom prst="line">
            <a:avLst/>
          </a:prstGeom>
          <a:ln w="31750"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B9DF1BE5-EEB1-B752-A548-BCA47E26AADD}"/>
              </a:ext>
            </a:extLst>
          </p:cNvPr>
          <p:cNvCxnSpPr>
            <a:cxnSpLocks/>
          </p:cNvCxnSpPr>
          <p:nvPr/>
        </p:nvCxnSpPr>
        <p:spPr>
          <a:xfrm>
            <a:off x="3719736" y="3792220"/>
            <a:ext cx="0" cy="360040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0CAE101C-9535-64FC-5503-4DFF834195A8}"/>
              </a:ext>
            </a:extLst>
          </p:cNvPr>
          <p:cNvCxnSpPr>
            <a:cxnSpLocks/>
          </p:cNvCxnSpPr>
          <p:nvPr/>
        </p:nvCxnSpPr>
        <p:spPr>
          <a:xfrm>
            <a:off x="4511824" y="3792220"/>
            <a:ext cx="0" cy="360040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C6A719DD-30EC-6EA7-A84D-B5795F571045}"/>
              </a:ext>
            </a:extLst>
          </p:cNvPr>
          <p:cNvCxnSpPr>
            <a:cxnSpLocks/>
          </p:cNvCxnSpPr>
          <p:nvPr/>
        </p:nvCxnSpPr>
        <p:spPr>
          <a:xfrm>
            <a:off x="5519936" y="3786128"/>
            <a:ext cx="0" cy="360040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86B23C0-5151-F8C4-2723-8A5359186F75}"/>
              </a:ext>
            </a:extLst>
          </p:cNvPr>
          <p:cNvCxnSpPr>
            <a:cxnSpLocks/>
          </p:cNvCxnSpPr>
          <p:nvPr/>
        </p:nvCxnSpPr>
        <p:spPr>
          <a:xfrm>
            <a:off x="6384032" y="3782452"/>
            <a:ext cx="0" cy="360040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BF11ECC-3BB3-9146-8F3F-39759D8F478B}"/>
              </a:ext>
            </a:extLst>
          </p:cNvPr>
          <p:cNvCxnSpPr>
            <a:cxnSpLocks/>
          </p:cNvCxnSpPr>
          <p:nvPr/>
        </p:nvCxnSpPr>
        <p:spPr>
          <a:xfrm>
            <a:off x="7608168" y="3782452"/>
            <a:ext cx="0" cy="360040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28B38139-CE2F-7A22-9448-472BC03970CA}"/>
              </a:ext>
            </a:extLst>
          </p:cNvPr>
          <p:cNvCxnSpPr>
            <a:cxnSpLocks/>
          </p:cNvCxnSpPr>
          <p:nvPr/>
        </p:nvCxnSpPr>
        <p:spPr>
          <a:xfrm>
            <a:off x="7824192" y="3890464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93F16A9-8866-5DB9-9B08-22C3F66F6271}"/>
              </a:ext>
            </a:extLst>
          </p:cNvPr>
          <p:cNvCxnSpPr>
            <a:cxnSpLocks/>
          </p:cNvCxnSpPr>
          <p:nvPr/>
        </p:nvCxnSpPr>
        <p:spPr>
          <a:xfrm>
            <a:off x="8040216" y="3890464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B336100-CEC8-569E-B104-AACF8DBF6F5A}"/>
              </a:ext>
            </a:extLst>
          </p:cNvPr>
          <p:cNvCxnSpPr>
            <a:cxnSpLocks/>
          </p:cNvCxnSpPr>
          <p:nvPr/>
        </p:nvCxnSpPr>
        <p:spPr>
          <a:xfrm>
            <a:off x="8256240" y="3890464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13383A3A-39A9-1FCF-163B-EA278F164E19}"/>
              </a:ext>
            </a:extLst>
          </p:cNvPr>
          <p:cNvCxnSpPr>
            <a:cxnSpLocks/>
          </p:cNvCxnSpPr>
          <p:nvPr/>
        </p:nvCxnSpPr>
        <p:spPr>
          <a:xfrm>
            <a:off x="8472264" y="3890464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937F2EB2-023A-DCE6-4FDD-FDCAF7A1D4A7}"/>
              </a:ext>
            </a:extLst>
          </p:cNvPr>
          <p:cNvSpPr txBox="1"/>
          <p:nvPr/>
        </p:nvSpPr>
        <p:spPr>
          <a:xfrm>
            <a:off x="5159896" y="293808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dirty="0">
                <a:solidFill>
                  <a:srgbClr val="0395F4"/>
                </a:solidFill>
                <a:latin typeface="+mj-lt"/>
                <a:ea typeface="Geneva"/>
              </a:rPr>
              <a:t>Dijktraject</a:t>
            </a:r>
            <a:endParaRPr lang="en-US" sz="2800" dirty="0">
              <a:solidFill>
                <a:srgbClr val="0395F4"/>
              </a:solidFill>
              <a:latin typeface="+mj-lt"/>
              <a:ea typeface="Geneva"/>
            </a:endParaRP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E9DBF83C-5169-D168-E97A-62000F202604}"/>
              </a:ext>
            </a:extLst>
          </p:cNvPr>
          <p:cNvCxnSpPr>
            <a:cxnSpLocks/>
          </p:cNvCxnSpPr>
          <p:nvPr/>
        </p:nvCxnSpPr>
        <p:spPr>
          <a:xfrm>
            <a:off x="3359696" y="4234486"/>
            <a:ext cx="216024" cy="674471"/>
          </a:xfrm>
          <a:prstGeom prst="straightConnector1">
            <a:avLst/>
          </a:prstGeom>
          <a:ln w="22225">
            <a:solidFill>
              <a:srgbClr val="0395F4"/>
            </a:solidFill>
            <a:headEnd type="arrow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147DB740-C25C-0C3F-4411-50C5CEA6B8FA}"/>
              </a:ext>
            </a:extLst>
          </p:cNvPr>
          <p:cNvCxnSpPr>
            <a:cxnSpLocks/>
          </p:cNvCxnSpPr>
          <p:nvPr/>
        </p:nvCxnSpPr>
        <p:spPr>
          <a:xfrm flipH="1">
            <a:off x="3935760" y="4234486"/>
            <a:ext cx="216024" cy="674471"/>
          </a:xfrm>
          <a:prstGeom prst="straightConnector1">
            <a:avLst/>
          </a:prstGeom>
          <a:ln w="22225">
            <a:solidFill>
              <a:srgbClr val="0395F4"/>
            </a:solidFill>
            <a:headEnd type="arrow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19DAAC71-3D66-37D0-0A52-8F180991C894}"/>
              </a:ext>
            </a:extLst>
          </p:cNvPr>
          <p:cNvSpPr txBox="1"/>
          <p:nvPr/>
        </p:nvSpPr>
        <p:spPr>
          <a:xfrm>
            <a:off x="2675620" y="4955411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rgbClr val="0395F4"/>
                </a:solidFill>
                <a:latin typeface="+mj-lt"/>
                <a:cs typeface="Calibri" panose="020F0502020204030204" pitchFamily="34" charset="0"/>
              </a:rPr>
              <a:t>Dijkvak</a:t>
            </a:r>
            <a:endParaRPr lang="en-US" sz="2800" dirty="0">
              <a:solidFill>
                <a:srgbClr val="0395F4"/>
              </a:solidFill>
              <a:latin typeface="+mj-lt"/>
              <a:ea typeface="Geneva"/>
            </a:endParaRPr>
          </a:p>
        </p:txBody>
      </p: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E1D50A93-0EAD-6C11-5A39-CE9128AF790A}"/>
              </a:ext>
            </a:extLst>
          </p:cNvPr>
          <p:cNvCxnSpPr>
            <a:cxnSpLocks/>
          </p:cNvCxnSpPr>
          <p:nvPr/>
        </p:nvCxnSpPr>
        <p:spPr>
          <a:xfrm>
            <a:off x="7744620" y="4167391"/>
            <a:ext cx="61442" cy="741566"/>
          </a:xfrm>
          <a:prstGeom prst="straightConnector1">
            <a:avLst/>
          </a:prstGeom>
          <a:ln w="22225">
            <a:solidFill>
              <a:srgbClr val="0395F4"/>
            </a:solidFill>
            <a:headEnd type="arrow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5DD201E3-FE2C-9176-FED3-C75594406019}"/>
              </a:ext>
            </a:extLst>
          </p:cNvPr>
          <p:cNvCxnSpPr>
            <a:cxnSpLocks/>
          </p:cNvCxnSpPr>
          <p:nvPr/>
        </p:nvCxnSpPr>
        <p:spPr>
          <a:xfrm>
            <a:off x="7929146" y="4167391"/>
            <a:ext cx="0" cy="741566"/>
          </a:xfrm>
          <a:prstGeom prst="straightConnector1">
            <a:avLst/>
          </a:prstGeom>
          <a:ln w="22225">
            <a:solidFill>
              <a:srgbClr val="0395F4"/>
            </a:solidFill>
            <a:headEnd type="arrow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BD9BBBA4-7685-6896-D157-D197E2983650}"/>
              </a:ext>
            </a:extLst>
          </p:cNvPr>
          <p:cNvCxnSpPr>
            <a:cxnSpLocks/>
          </p:cNvCxnSpPr>
          <p:nvPr/>
        </p:nvCxnSpPr>
        <p:spPr>
          <a:xfrm>
            <a:off x="8095742" y="4167391"/>
            <a:ext cx="0" cy="741566"/>
          </a:xfrm>
          <a:prstGeom prst="straightConnector1">
            <a:avLst/>
          </a:prstGeom>
          <a:ln w="22225">
            <a:solidFill>
              <a:srgbClr val="0395F4"/>
            </a:solidFill>
            <a:headEnd type="arrow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CE626108-3C07-E899-CA51-824BFDD5F2F9}"/>
              </a:ext>
            </a:extLst>
          </p:cNvPr>
          <p:cNvCxnSpPr>
            <a:cxnSpLocks/>
          </p:cNvCxnSpPr>
          <p:nvPr/>
        </p:nvCxnSpPr>
        <p:spPr>
          <a:xfrm flipH="1">
            <a:off x="8442120" y="4167391"/>
            <a:ext cx="60287" cy="733445"/>
          </a:xfrm>
          <a:prstGeom prst="straightConnector1">
            <a:avLst/>
          </a:prstGeom>
          <a:ln w="22225">
            <a:solidFill>
              <a:srgbClr val="0395F4"/>
            </a:solidFill>
            <a:headEnd type="arrow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2BE6545F-0208-F8AA-7CE8-1295DF00645A}"/>
              </a:ext>
            </a:extLst>
          </p:cNvPr>
          <p:cNvCxnSpPr>
            <a:cxnSpLocks/>
          </p:cNvCxnSpPr>
          <p:nvPr/>
        </p:nvCxnSpPr>
        <p:spPr>
          <a:xfrm flipH="1">
            <a:off x="8269959" y="4167391"/>
            <a:ext cx="0" cy="733445"/>
          </a:xfrm>
          <a:prstGeom prst="straightConnector1">
            <a:avLst/>
          </a:prstGeom>
          <a:ln w="22225">
            <a:solidFill>
              <a:srgbClr val="0395F4"/>
            </a:solidFill>
            <a:headEnd type="arrow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D90F8548-99E7-A898-6FBD-E580C5273D86}"/>
              </a:ext>
            </a:extLst>
          </p:cNvPr>
          <p:cNvSpPr txBox="1"/>
          <p:nvPr/>
        </p:nvSpPr>
        <p:spPr>
          <a:xfrm>
            <a:off x="6511566" y="494773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rgbClr val="0395F4"/>
                </a:solidFill>
                <a:latin typeface="+mj-lt"/>
                <a:cs typeface="Calibri" panose="020F0502020204030204" pitchFamily="34" charset="0"/>
              </a:rPr>
              <a:t>‘Doorsnede’</a:t>
            </a:r>
            <a:endParaRPr lang="en-US" sz="2800" dirty="0">
              <a:solidFill>
                <a:srgbClr val="0395F4"/>
              </a:solidFill>
              <a:latin typeface="+mj-lt"/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146409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DB57FE37-9597-0AB7-9CC1-655C8CB17C2A}"/>
              </a:ext>
            </a:extLst>
          </p:cNvPr>
          <p:cNvCxnSpPr>
            <a:cxnSpLocks/>
          </p:cNvCxnSpPr>
          <p:nvPr/>
        </p:nvCxnSpPr>
        <p:spPr>
          <a:xfrm flipV="1">
            <a:off x="2469180" y="4507602"/>
            <a:ext cx="5616624" cy="3036"/>
          </a:xfrm>
          <a:prstGeom prst="line">
            <a:avLst/>
          </a:prstGeom>
          <a:ln w="127000">
            <a:solidFill>
              <a:srgbClr val="0395F4">
                <a:alpha val="5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EA57FC79-36E2-CA34-1F46-C97D3E341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Lengte-effect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893908-0E3C-A40A-288D-917475FF5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/>
              <a:t>Bereken faalkansen per ‘doorsnede’</a:t>
            </a:r>
          </a:p>
          <a:p>
            <a:pPr marL="514350" indent="-514350">
              <a:buAutoNum type="arabicPeriod"/>
            </a:pPr>
            <a:r>
              <a:rPr lang="nl-NL" dirty="0"/>
              <a:t>Combineer doorsneden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A4753C2-6320-75C6-1A6A-1E0D39CEE88B}"/>
              </a:ext>
            </a:extLst>
          </p:cNvPr>
          <p:cNvCxnSpPr/>
          <p:nvPr/>
        </p:nvCxnSpPr>
        <p:spPr>
          <a:xfrm>
            <a:off x="2495600" y="4221088"/>
            <a:ext cx="0" cy="576064"/>
          </a:xfrm>
          <a:prstGeom prst="line">
            <a:avLst/>
          </a:prstGeom>
          <a:ln w="31750"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214E5506-389D-D805-00C0-CF30C452C2CD}"/>
              </a:ext>
            </a:extLst>
          </p:cNvPr>
          <p:cNvCxnSpPr/>
          <p:nvPr/>
        </p:nvCxnSpPr>
        <p:spPr>
          <a:xfrm>
            <a:off x="8112224" y="4221088"/>
            <a:ext cx="0" cy="576064"/>
          </a:xfrm>
          <a:prstGeom prst="line">
            <a:avLst/>
          </a:prstGeom>
          <a:ln w="31750"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06E66167-EDDF-DB37-EAC9-D41615063308}"/>
              </a:ext>
            </a:extLst>
          </p:cNvPr>
          <p:cNvCxnSpPr>
            <a:cxnSpLocks/>
          </p:cNvCxnSpPr>
          <p:nvPr/>
        </p:nvCxnSpPr>
        <p:spPr>
          <a:xfrm>
            <a:off x="3143672" y="4329100"/>
            <a:ext cx="0" cy="360040"/>
          </a:xfrm>
          <a:prstGeom prst="line">
            <a:avLst/>
          </a:prstGeom>
          <a:ln w="12700">
            <a:solidFill>
              <a:srgbClr val="002C6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6590AC5F-4B33-D608-09DA-27B76589F42F}"/>
              </a:ext>
            </a:extLst>
          </p:cNvPr>
          <p:cNvCxnSpPr>
            <a:cxnSpLocks/>
          </p:cNvCxnSpPr>
          <p:nvPr/>
        </p:nvCxnSpPr>
        <p:spPr>
          <a:xfrm>
            <a:off x="3935760" y="4329100"/>
            <a:ext cx="0" cy="360040"/>
          </a:xfrm>
          <a:prstGeom prst="line">
            <a:avLst/>
          </a:prstGeom>
          <a:ln w="12700">
            <a:solidFill>
              <a:srgbClr val="002C6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D38EDA92-00F3-6236-BB9C-7F21D32FF754}"/>
              </a:ext>
            </a:extLst>
          </p:cNvPr>
          <p:cNvCxnSpPr>
            <a:cxnSpLocks/>
          </p:cNvCxnSpPr>
          <p:nvPr/>
        </p:nvCxnSpPr>
        <p:spPr>
          <a:xfrm>
            <a:off x="4943872" y="4329100"/>
            <a:ext cx="0" cy="360040"/>
          </a:xfrm>
          <a:prstGeom prst="line">
            <a:avLst/>
          </a:prstGeom>
          <a:ln w="12700">
            <a:solidFill>
              <a:srgbClr val="002C6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D9FA8337-3DEE-CD0A-F978-769291547C7F}"/>
              </a:ext>
            </a:extLst>
          </p:cNvPr>
          <p:cNvCxnSpPr>
            <a:cxnSpLocks/>
          </p:cNvCxnSpPr>
          <p:nvPr/>
        </p:nvCxnSpPr>
        <p:spPr>
          <a:xfrm>
            <a:off x="5807968" y="4329100"/>
            <a:ext cx="0" cy="360040"/>
          </a:xfrm>
          <a:prstGeom prst="line">
            <a:avLst/>
          </a:prstGeom>
          <a:ln w="12700">
            <a:solidFill>
              <a:srgbClr val="002C6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2557B8E-1C3C-8DD2-2A99-4812260DFB00}"/>
              </a:ext>
            </a:extLst>
          </p:cNvPr>
          <p:cNvCxnSpPr>
            <a:cxnSpLocks/>
          </p:cNvCxnSpPr>
          <p:nvPr/>
        </p:nvCxnSpPr>
        <p:spPr>
          <a:xfrm>
            <a:off x="7032104" y="4329100"/>
            <a:ext cx="0" cy="360040"/>
          </a:xfrm>
          <a:prstGeom prst="line">
            <a:avLst/>
          </a:prstGeom>
          <a:ln w="12700">
            <a:solidFill>
              <a:srgbClr val="002C6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D7310BD-7ABC-3540-94D9-4591D3FA2499}"/>
              </a:ext>
            </a:extLst>
          </p:cNvPr>
          <p:cNvCxnSpPr>
            <a:cxnSpLocks/>
          </p:cNvCxnSpPr>
          <p:nvPr/>
        </p:nvCxnSpPr>
        <p:spPr>
          <a:xfrm>
            <a:off x="7248128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AC8C0C34-DF8D-C47B-CE60-D4F3CC3BDA77}"/>
              </a:ext>
            </a:extLst>
          </p:cNvPr>
          <p:cNvCxnSpPr>
            <a:cxnSpLocks/>
          </p:cNvCxnSpPr>
          <p:nvPr/>
        </p:nvCxnSpPr>
        <p:spPr>
          <a:xfrm>
            <a:off x="7464152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C971E797-CC8E-AFB7-A20D-7D0D512BDFAC}"/>
              </a:ext>
            </a:extLst>
          </p:cNvPr>
          <p:cNvCxnSpPr>
            <a:cxnSpLocks/>
          </p:cNvCxnSpPr>
          <p:nvPr/>
        </p:nvCxnSpPr>
        <p:spPr>
          <a:xfrm>
            <a:off x="7680176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DE26F3A7-4BE5-9AC2-3E6C-954026845B80}"/>
              </a:ext>
            </a:extLst>
          </p:cNvPr>
          <p:cNvCxnSpPr>
            <a:cxnSpLocks/>
          </p:cNvCxnSpPr>
          <p:nvPr/>
        </p:nvCxnSpPr>
        <p:spPr>
          <a:xfrm>
            <a:off x="7896200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FB728BBD-6E6D-744E-A95E-EB2297065BBA}"/>
              </a:ext>
            </a:extLst>
          </p:cNvPr>
          <p:cNvCxnSpPr>
            <a:cxnSpLocks/>
          </p:cNvCxnSpPr>
          <p:nvPr/>
        </p:nvCxnSpPr>
        <p:spPr>
          <a:xfrm>
            <a:off x="6168008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B86F8A9C-3612-0EA8-C61A-8B4677A67A34}"/>
              </a:ext>
            </a:extLst>
          </p:cNvPr>
          <p:cNvCxnSpPr>
            <a:cxnSpLocks/>
          </p:cNvCxnSpPr>
          <p:nvPr/>
        </p:nvCxnSpPr>
        <p:spPr>
          <a:xfrm>
            <a:off x="6384032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90F48FB4-1600-36DE-05CC-682C0FEFEE2D}"/>
              </a:ext>
            </a:extLst>
          </p:cNvPr>
          <p:cNvCxnSpPr>
            <a:cxnSpLocks/>
          </p:cNvCxnSpPr>
          <p:nvPr/>
        </p:nvCxnSpPr>
        <p:spPr>
          <a:xfrm>
            <a:off x="6600056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B644A424-EDD9-FF39-BE96-55ED3853A0DF}"/>
              </a:ext>
            </a:extLst>
          </p:cNvPr>
          <p:cNvCxnSpPr>
            <a:cxnSpLocks/>
          </p:cNvCxnSpPr>
          <p:nvPr/>
        </p:nvCxnSpPr>
        <p:spPr>
          <a:xfrm>
            <a:off x="6816080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96F55AFB-9F9D-1D5D-7569-E0EACBA0CDA8}"/>
              </a:ext>
            </a:extLst>
          </p:cNvPr>
          <p:cNvCxnSpPr>
            <a:cxnSpLocks/>
          </p:cNvCxnSpPr>
          <p:nvPr/>
        </p:nvCxnSpPr>
        <p:spPr>
          <a:xfrm>
            <a:off x="5976368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357B3032-339B-B6B9-08B1-68BCC1FD8E44}"/>
              </a:ext>
            </a:extLst>
          </p:cNvPr>
          <p:cNvCxnSpPr>
            <a:cxnSpLocks/>
          </p:cNvCxnSpPr>
          <p:nvPr/>
        </p:nvCxnSpPr>
        <p:spPr>
          <a:xfrm>
            <a:off x="5159896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EF413217-759C-AC20-C2C5-F50BBBFE95B0}"/>
              </a:ext>
            </a:extLst>
          </p:cNvPr>
          <p:cNvCxnSpPr>
            <a:cxnSpLocks/>
          </p:cNvCxnSpPr>
          <p:nvPr/>
        </p:nvCxnSpPr>
        <p:spPr>
          <a:xfrm>
            <a:off x="5375920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8C27C202-BF47-C249-E088-E38FA77E14E5}"/>
              </a:ext>
            </a:extLst>
          </p:cNvPr>
          <p:cNvCxnSpPr>
            <a:cxnSpLocks/>
          </p:cNvCxnSpPr>
          <p:nvPr/>
        </p:nvCxnSpPr>
        <p:spPr>
          <a:xfrm>
            <a:off x="5591944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E62E928D-6D6B-6EA7-B4F2-B25F38D12C18}"/>
              </a:ext>
            </a:extLst>
          </p:cNvPr>
          <p:cNvCxnSpPr>
            <a:cxnSpLocks/>
          </p:cNvCxnSpPr>
          <p:nvPr/>
        </p:nvCxnSpPr>
        <p:spPr>
          <a:xfrm>
            <a:off x="4100096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21282C4D-8EC1-93FB-C03A-E02D064CFE10}"/>
              </a:ext>
            </a:extLst>
          </p:cNvPr>
          <p:cNvCxnSpPr>
            <a:cxnSpLocks/>
          </p:cNvCxnSpPr>
          <p:nvPr/>
        </p:nvCxnSpPr>
        <p:spPr>
          <a:xfrm>
            <a:off x="4316120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A0735F6A-7621-9F2D-7113-D59C22E6668F}"/>
              </a:ext>
            </a:extLst>
          </p:cNvPr>
          <p:cNvCxnSpPr>
            <a:cxnSpLocks/>
          </p:cNvCxnSpPr>
          <p:nvPr/>
        </p:nvCxnSpPr>
        <p:spPr>
          <a:xfrm>
            <a:off x="4532144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37A67AAC-B64F-B79A-B6A2-874FFD0B0C11}"/>
              </a:ext>
            </a:extLst>
          </p:cNvPr>
          <p:cNvCxnSpPr>
            <a:cxnSpLocks/>
          </p:cNvCxnSpPr>
          <p:nvPr/>
        </p:nvCxnSpPr>
        <p:spPr>
          <a:xfrm>
            <a:off x="4748168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D91562BD-5FA1-09EA-4CC2-50E07E9BBD2D}"/>
              </a:ext>
            </a:extLst>
          </p:cNvPr>
          <p:cNvCxnSpPr>
            <a:cxnSpLocks/>
          </p:cNvCxnSpPr>
          <p:nvPr/>
        </p:nvCxnSpPr>
        <p:spPr>
          <a:xfrm>
            <a:off x="3767360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964E3116-1862-416B-5590-E2291AA483B5}"/>
              </a:ext>
            </a:extLst>
          </p:cNvPr>
          <p:cNvCxnSpPr>
            <a:cxnSpLocks/>
          </p:cNvCxnSpPr>
          <p:nvPr/>
        </p:nvCxnSpPr>
        <p:spPr>
          <a:xfrm>
            <a:off x="3359696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C665DE03-42B3-547B-06EC-D9AF6C285914}"/>
              </a:ext>
            </a:extLst>
          </p:cNvPr>
          <p:cNvCxnSpPr>
            <a:cxnSpLocks/>
          </p:cNvCxnSpPr>
          <p:nvPr/>
        </p:nvCxnSpPr>
        <p:spPr>
          <a:xfrm>
            <a:off x="3575720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B024AC6E-0A3C-313F-37F4-1F554AF6096F}"/>
              </a:ext>
            </a:extLst>
          </p:cNvPr>
          <p:cNvCxnSpPr>
            <a:cxnSpLocks/>
          </p:cNvCxnSpPr>
          <p:nvPr/>
        </p:nvCxnSpPr>
        <p:spPr>
          <a:xfrm>
            <a:off x="2711624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E5BD08F4-FA04-7BC6-9A59-EE29A86571E6}"/>
              </a:ext>
            </a:extLst>
          </p:cNvPr>
          <p:cNvCxnSpPr>
            <a:cxnSpLocks/>
          </p:cNvCxnSpPr>
          <p:nvPr/>
        </p:nvCxnSpPr>
        <p:spPr>
          <a:xfrm>
            <a:off x="2927648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64394698-301D-5B1E-1752-BBEA5E8829A6}"/>
              </a:ext>
            </a:extLst>
          </p:cNvPr>
          <p:cNvCxnSpPr>
            <a:cxnSpLocks/>
          </p:cNvCxnSpPr>
          <p:nvPr/>
        </p:nvCxnSpPr>
        <p:spPr>
          <a:xfrm>
            <a:off x="3143672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B2FFC74D-5D6F-F954-3EAE-1E89DBD11D18}"/>
              </a:ext>
            </a:extLst>
          </p:cNvPr>
          <p:cNvCxnSpPr>
            <a:cxnSpLocks/>
          </p:cNvCxnSpPr>
          <p:nvPr/>
        </p:nvCxnSpPr>
        <p:spPr>
          <a:xfrm>
            <a:off x="3935760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7F4B7CFC-9393-FCC1-2634-296C2398DD0D}"/>
              </a:ext>
            </a:extLst>
          </p:cNvPr>
          <p:cNvCxnSpPr>
            <a:cxnSpLocks/>
          </p:cNvCxnSpPr>
          <p:nvPr/>
        </p:nvCxnSpPr>
        <p:spPr>
          <a:xfrm>
            <a:off x="4943872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39589A4F-6801-F34C-20B7-8FB6785D8F88}"/>
              </a:ext>
            </a:extLst>
          </p:cNvPr>
          <p:cNvCxnSpPr>
            <a:cxnSpLocks/>
          </p:cNvCxnSpPr>
          <p:nvPr/>
        </p:nvCxnSpPr>
        <p:spPr>
          <a:xfrm>
            <a:off x="5807968" y="444052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9AE750A4-06A2-5F18-515A-24EFEB0B5F64}"/>
              </a:ext>
            </a:extLst>
          </p:cNvPr>
          <p:cNvCxnSpPr>
            <a:cxnSpLocks/>
          </p:cNvCxnSpPr>
          <p:nvPr/>
        </p:nvCxnSpPr>
        <p:spPr>
          <a:xfrm>
            <a:off x="7032104" y="4435594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kstvak 61">
            <a:extLst>
              <a:ext uri="{FF2B5EF4-FFF2-40B4-BE49-F238E27FC236}">
                <a16:creationId xmlns:a16="http://schemas.microsoft.com/office/drawing/2014/main" id="{E0AC9CC6-F55E-7575-B149-2E0CD9C30702}"/>
              </a:ext>
            </a:extLst>
          </p:cNvPr>
          <p:cNvSpPr txBox="1"/>
          <p:nvPr/>
        </p:nvSpPr>
        <p:spPr>
          <a:xfrm>
            <a:off x="2558258" y="4852032"/>
            <a:ext cx="60972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solidFill>
                  <a:srgbClr val="002C62"/>
                </a:solidFill>
                <a:latin typeface="+mj-lt"/>
              </a:rPr>
              <a:t>27 </a:t>
            </a:r>
            <a:r>
              <a:rPr lang="nl-NL" sz="2800" dirty="0">
                <a:solidFill>
                  <a:srgbClr val="002C62"/>
                </a:solidFill>
                <a:latin typeface="+mj-lt"/>
              </a:rPr>
              <a:t>doorsnedes</a:t>
            </a:r>
            <a:endParaRPr lang="en-US" sz="2400" dirty="0">
              <a:solidFill>
                <a:srgbClr val="002C6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095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179E88D1-BA4E-3C80-D682-3240A7BF8802}"/>
              </a:ext>
            </a:extLst>
          </p:cNvPr>
          <p:cNvCxnSpPr>
            <a:cxnSpLocks/>
          </p:cNvCxnSpPr>
          <p:nvPr/>
        </p:nvCxnSpPr>
        <p:spPr>
          <a:xfrm flipV="1">
            <a:off x="2495600" y="4507602"/>
            <a:ext cx="5616624" cy="3036"/>
          </a:xfrm>
          <a:prstGeom prst="line">
            <a:avLst/>
          </a:prstGeom>
          <a:ln w="127000">
            <a:solidFill>
              <a:srgbClr val="0395F4">
                <a:alpha val="5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F4ACCC22-73FE-0D7C-0CB5-A891026AE6FF}"/>
              </a:ext>
            </a:extLst>
          </p:cNvPr>
          <p:cNvCxnSpPr>
            <a:cxnSpLocks/>
          </p:cNvCxnSpPr>
          <p:nvPr/>
        </p:nvCxnSpPr>
        <p:spPr>
          <a:xfrm>
            <a:off x="5916104" y="4509296"/>
            <a:ext cx="1116000" cy="0"/>
          </a:xfrm>
          <a:prstGeom prst="straightConnector1">
            <a:avLst/>
          </a:prstGeom>
          <a:ln w="12700">
            <a:solidFill>
              <a:srgbClr val="002C62"/>
            </a:solidFill>
            <a:headEnd type="oval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EA57FC79-36E2-CA34-1F46-C97D3E341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Lengte-effect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893908-0E3C-A40A-288D-917475FF5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Efficiëntere methode:</a:t>
            </a:r>
          </a:p>
          <a:p>
            <a:pPr marL="514350" indent="-514350">
              <a:buAutoNum type="arabicPeriod"/>
            </a:pPr>
            <a:r>
              <a:rPr lang="nl-NL" dirty="0"/>
              <a:t>Bereken faalkans per ‘doorsnede’</a:t>
            </a:r>
          </a:p>
          <a:p>
            <a:pPr marL="514350" indent="-514350">
              <a:buAutoNum type="arabicPeriod"/>
            </a:pPr>
            <a:r>
              <a:rPr lang="nl-NL" dirty="0"/>
              <a:t>Verschaal doorsnedekansen naar </a:t>
            </a:r>
            <a:r>
              <a:rPr lang="nl-NL" dirty="0" err="1"/>
              <a:t>vakkansen</a:t>
            </a:r>
            <a:endParaRPr lang="nl-NL" dirty="0"/>
          </a:p>
          <a:p>
            <a:pPr marL="514350" indent="-514350">
              <a:buAutoNum type="arabicPeriod"/>
            </a:pPr>
            <a:r>
              <a:rPr lang="nl-NL" dirty="0"/>
              <a:t>Combineer vakken</a:t>
            </a:r>
          </a:p>
          <a:p>
            <a:pPr marL="514350" indent="-514350">
              <a:buAutoNum type="arabicPeriod"/>
            </a:pPr>
            <a:endParaRPr lang="nl-NL" dirty="0"/>
          </a:p>
        </p:txBody>
      </p: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E82C274F-DBF7-C70F-6A32-F501AF2035AA}"/>
              </a:ext>
            </a:extLst>
          </p:cNvPr>
          <p:cNvCxnSpPr/>
          <p:nvPr/>
        </p:nvCxnSpPr>
        <p:spPr>
          <a:xfrm>
            <a:off x="2495600" y="4221088"/>
            <a:ext cx="0" cy="576064"/>
          </a:xfrm>
          <a:prstGeom prst="line">
            <a:avLst/>
          </a:prstGeom>
          <a:ln w="31750"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94BBE90B-8EBE-AF8D-3C75-D4FDA09CABF9}"/>
              </a:ext>
            </a:extLst>
          </p:cNvPr>
          <p:cNvCxnSpPr/>
          <p:nvPr/>
        </p:nvCxnSpPr>
        <p:spPr>
          <a:xfrm>
            <a:off x="8112224" y="4221088"/>
            <a:ext cx="0" cy="576064"/>
          </a:xfrm>
          <a:prstGeom prst="line">
            <a:avLst/>
          </a:prstGeom>
          <a:ln w="31750"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EB996E05-9B0C-3032-5937-30F769FAE571}"/>
              </a:ext>
            </a:extLst>
          </p:cNvPr>
          <p:cNvCxnSpPr>
            <a:cxnSpLocks/>
          </p:cNvCxnSpPr>
          <p:nvPr/>
        </p:nvCxnSpPr>
        <p:spPr>
          <a:xfrm>
            <a:off x="3143672" y="4329100"/>
            <a:ext cx="0" cy="360040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A8787601-40D1-5782-A1CC-FD76181303BA}"/>
              </a:ext>
            </a:extLst>
          </p:cNvPr>
          <p:cNvCxnSpPr>
            <a:cxnSpLocks/>
          </p:cNvCxnSpPr>
          <p:nvPr/>
        </p:nvCxnSpPr>
        <p:spPr>
          <a:xfrm>
            <a:off x="3935760" y="4329100"/>
            <a:ext cx="0" cy="360040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1EBDCC8D-1C1E-75AE-7EC9-C7483010151A}"/>
              </a:ext>
            </a:extLst>
          </p:cNvPr>
          <p:cNvCxnSpPr>
            <a:cxnSpLocks/>
          </p:cNvCxnSpPr>
          <p:nvPr/>
        </p:nvCxnSpPr>
        <p:spPr>
          <a:xfrm>
            <a:off x="4943872" y="4329100"/>
            <a:ext cx="0" cy="360040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8BBFE351-359D-66E1-6013-C39149FF891F}"/>
              </a:ext>
            </a:extLst>
          </p:cNvPr>
          <p:cNvCxnSpPr>
            <a:cxnSpLocks/>
          </p:cNvCxnSpPr>
          <p:nvPr/>
        </p:nvCxnSpPr>
        <p:spPr>
          <a:xfrm>
            <a:off x="5807968" y="4329100"/>
            <a:ext cx="0" cy="360040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CF2BDD4F-C5B5-4AD8-3814-88393D1496E8}"/>
              </a:ext>
            </a:extLst>
          </p:cNvPr>
          <p:cNvCxnSpPr>
            <a:cxnSpLocks/>
          </p:cNvCxnSpPr>
          <p:nvPr/>
        </p:nvCxnSpPr>
        <p:spPr>
          <a:xfrm>
            <a:off x="7032104" y="4329100"/>
            <a:ext cx="0" cy="360040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F076F1B4-B565-3C2A-A11E-6AD5787B171D}"/>
              </a:ext>
            </a:extLst>
          </p:cNvPr>
          <p:cNvCxnSpPr>
            <a:cxnSpLocks/>
          </p:cNvCxnSpPr>
          <p:nvPr/>
        </p:nvCxnSpPr>
        <p:spPr>
          <a:xfrm>
            <a:off x="7248128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5D229771-31B6-2B9B-EAF8-A8C28D302549}"/>
              </a:ext>
            </a:extLst>
          </p:cNvPr>
          <p:cNvCxnSpPr>
            <a:cxnSpLocks/>
          </p:cNvCxnSpPr>
          <p:nvPr/>
        </p:nvCxnSpPr>
        <p:spPr>
          <a:xfrm>
            <a:off x="5159896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7A33A7FE-ED2F-6195-4AA8-CD3D9D9B62A1}"/>
              </a:ext>
            </a:extLst>
          </p:cNvPr>
          <p:cNvCxnSpPr>
            <a:cxnSpLocks/>
          </p:cNvCxnSpPr>
          <p:nvPr/>
        </p:nvCxnSpPr>
        <p:spPr>
          <a:xfrm>
            <a:off x="4100096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B3750174-29BF-0221-5007-82075C85E9EC}"/>
              </a:ext>
            </a:extLst>
          </p:cNvPr>
          <p:cNvCxnSpPr>
            <a:cxnSpLocks/>
          </p:cNvCxnSpPr>
          <p:nvPr/>
        </p:nvCxnSpPr>
        <p:spPr>
          <a:xfrm>
            <a:off x="3359696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31EFCF34-547A-5C4B-8B24-37DE160A4AE6}"/>
              </a:ext>
            </a:extLst>
          </p:cNvPr>
          <p:cNvCxnSpPr>
            <a:cxnSpLocks/>
          </p:cNvCxnSpPr>
          <p:nvPr/>
        </p:nvCxnSpPr>
        <p:spPr>
          <a:xfrm>
            <a:off x="2711624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met pijl 51">
            <a:extLst>
              <a:ext uri="{FF2B5EF4-FFF2-40B4-BE49-F238E27FC236}">
                <a16:creationId xmlns:a16="http://schemas.microsoft.com/office/drawing/2014/main" id="{64505971-534F-B6D7-5F5C-0644F4C9DC88}"/>
              </a:ext>
            </a:extLst>
          </p:cNvPr>
          <p:cNvCxnSpPr>
            <a:cxnSpLocks/>
          </p:cNvCxnSpPr>
          <p:nvPr/>
        </p:nvCxnSpPr>
        <p:spPr>
          <a:xfrm>
            <a:off x="2603672" y="4509296"/>
            <a:ext cx="540000" cy="0"/>
          </a:xfrm>
          <a:prstGeom prst="straightConnector1">
            <a:avLst/>
          </a:prstGeom>
          <a:ln w="12700">
            <a:solidFill>
              <a:srgbClr val="002C62"/>
            </a:solidFill>
            <a:headEnd type="oval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6A9A0BE7-D72B-AF91-F70F-5366728CC4D2}"/>
              </a:ext>
            </a:extLst>
          </p:cNvPr>
          <p:cNvCxnSpPr>
            <a:cxnSpLocks/>
          </p:cNvCxnSpPr>
          <p:nvPr/>
        </p:nvCxnSpPr>
        <p:spPr>
          <a:xfrm flipV="1">
            <a:off x="3251760" y="4509296"/>
            <a:ext cx="684000" cy="0"/>
          </a:xfrm>
          <a:prstGeom prst="straightConnector1">
            <a:avLst/>
          </a:prstGeom>
          <a:ln w="12700">
            <a:solidFill>
              <a:srgbClr val="002C62"/>
            </a:solidFill>
            <a:headEnd type="oval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AD0A0AD8-3CE0-E86A-7B18-EBE89B028D6C}"/>
              </a:ext>
            </a:extLst>
          </p:cNvPr>
          <p:cNvCxnSpPr>
            <a:cxnSpLocks/>
          </p:cNvCxnSpPr>
          <p:nvPr/>
        </p:nvCxnSpPr>
        <p:spPr>
          <a:xfrm>
            <a:off x="4007768" y="4509296"/>
            <a:ext cx="936104" cy="0"/>
          </a:xfrm>
          <a:prstGeom prst="straightConnector1">
            <a:avLst/>
          </a:prstGeom>
          <a:ln w="12700">
            <a:solidFill>
              <a:srgbClr val="002C62"/>
            </a:solidFill>
            <a:headEnd type="oval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met pijl 54">
            <a:extLst>
              <a:ext uri="{FF2B5EF4-FFF2-40B4-BE49-F238E27FC236}">
                <a16:creationId xmlns:a16="http://schemas.microsoft.com/office/drawing/2014/main" id="{CE451D20-3FA2-4213-454C-7BB592C0B822}"/>
              </a:ext>
            </a:extLst>
          </p:cNvPr>
          <p:cNvCxnSpPr>
            <a:cxnSpLocks/>
          </p:cNvCxnSpPr>
          <p:nvPr/>
        </p:nvCxnSpPr>
        <p:spPr>
          <a:xfrm flipV="1">
            <a:off x="5051968" y="4509658"/>
            <a:ext cx="756000" cy="0"/>
          </a:xfrm>
          <a:prstGeom prst="straightConnector1">
            <a:avLst/>
          </a:prstGeom>
          <a:ln w="12700">
            <a:solidFill>
              <a:srgbClr val="002C62"/>
            </a:solidFill>
            <a:headEnd type="oval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met pijl 56">
            <a:extLst>
              <a:ext uri="{FF2B5EF4-FFF2-40B4-BE49-F238E27FC236}">
                <a16:creationId xmlns:a16="http://schemas.microsoft.com/office/drawing/2014/main" id="{01A6F6DE-A350-8AEF-C0F2-0FBAE5266DB5}"/>
              </a:ext>
            </a:extLst>
          </p:cNvPr>
          <p:cNvCxnSpPr>
            <a:cxnSpLocks/>
          </p:cNvCxnSpPr>
          <p:nvPr/>
        </p:nvCxnSpPr>
        <p:spPr>
          <a:xfrm flipV="1">
            <a:off x="7140224" y="4507602"/>
            <a:ext cx="972000" cy="0"/>
          </a:xfrm>
          <a:prstGeom prst="straightConnector1">
            <a:avLst/>
          </a:prstGeom>
          <a:ln w="12700">
            <a:solidFill>
              <a:srgbClr val="002C62"/>
            </a:solidFill>
            <a:headEnd type="oval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407FAF94-674D-ACAE-1F70-295D82778976}"/>
              </a:ext>
            </a:extLst>
          </p:cNvPr>
          <p:cNvCxnSpPr>
            <a:cxnSpLocks/>
          </p:cNvCxnSpPr>
          <p:nvPr/>
        </p:nvCxnSpPr>
        <p:spPr>
          <a:xfrm>
            <a:off x="5987544" y="4437112"/>
            <a:ext cx="0" cy="144016"/>
          </a:xfrm>
          <a:prstGeom prst="line">
            <a:avLst/>
          </a:prstGeom>
          <a:ln>
            <a:solidFill>
              <a:srgbClr val="002C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kstvak 57">
            <a:extLst>
              <a:ext uri="{FF2B5EF4-FFF2-40B4-BE49-F238E27FC236}">
                <a16:creationId xmlns:a16="http://schemas.microsoft.com/office/drawing/2014/main" id="{77849C35-3943-5614-F522-FC4DBA5A4F02}"/>
              </a:ext>
            </a:extLst>
          </p:cNvPr>
          <p:cNvSpPr txBox="1"/>
          <p:nvPr/>
        </p:nvSpPr>
        <p:spPr>
          <a:xfrm>
            <a:off x="2558258" y="4852032"/>
            <a:ext cx="60972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solidFill>
                  <a:srgbClr val="002C62"/>
                </a:solidFill>
                <a:latin typeface="+mj-lt"/>
              </a:rPr>
              <a:t>6 </a:t>
            </a:r>
            <a:r>
              <a:rPr lang="nl-NL" sz="2800" dirty="0">
                <a:solidFill>
                  <a:srgbClr val="002C62"/>
                </a:solidFill>
                <a:latin typeface="+mj-lt"/>
              </a:rPr>
              <a:t>doorsnedes</a:t>
            </a:r>
            <a:endParaRPr lang="en-US" sz="2400" dirty="0">
              <a:solidFill>
                <a:srgbClr val="002C6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745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C34C8-ED0B-9A71-B82A-F073CDD97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348F5B-0CDD-CA23-F509-5D0B8EE5F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Basisbegrippen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Faalkans van een seriesysteem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Lengte-effect</a:t>
            </a:r>
          </a:p>
          <a:p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7121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kstvak 27">
            <a:extLst>
              <a:ext uri="{FF2B5EF4-FFF2-40B4-BE49-F238E27FC236}">
                <a16:creationId xmlns:a16="http://schemas.microsoft.com/office/drawing/2014/main" id="{166E7D61-0CFA-41AC-CDF0-0B00A945DAD1}"/>
              </a:ext>
            </a:extLst>
          </p:cNvPr>
          <p:cNvSpPr txBox="1"/>
          <p:nvPr/>
        </p:nvSpPr>
        <p:spPr>
          <a:xfrm>
            <a:off x="-1248816" y="4206634"/>
            <a:ext cx="60972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000" dirty="0">
                <a:solidFill>
                  <a:srgbClr val="002C62"/>
                </a:solidFill>
                <a:latin typeface="+mj-lt"/>
              </a:rPr>
              <a:t>Doorsnedekans: </a:t>
            </a:r>
            <a:endParaRPr lang="en-US" sz="2000" dirty="0">
              <a:solidFill>
                <a:srgbClr val="002C62"/>
              </a:solidFill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724E2E-3E6E-8278-CA5C-0FFC56F24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Verschalen doorsnede naar vak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C14A756-FD3C-0776-A257-5D88430F8A20}"/>
              </a:ext>
            </a:extLst>
          </p:cNvPr>
          <p:cNvSpPr/>
          <p:nvPr/>
        </p:nvSpPr>
        <p:spPr>
          <a:xfrm>
            <a:off x="1631504" y="2708920"/>
            <a:ext cx="6775648" cy="3000033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srgbClr val="002C62"/>
              </a:solidFill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64DAC2A-6528-5834-7129-ECB4DED9A4B5}"/>
              </a:ext>
            </a:extLst>
          </p:cNvPr>
          <p:cNvCxnSpPr>
            <a:cxnSpLocks/>
          </p:cNvCxnSpPr>
          <p:nvPr/>
        </p:nvCxnSpPr>
        <p:spPr>
          <a:xfrm>
            <a:off x="4721658" y="3051465"/>
            <a:ext cx="0" cy="2018539"/>
          </a:xfrm>
          <a:prstGeom prst="line">
            <a:avLst/>
          </a:prstGeom>
          <a:ln w="12700">
            <a:solidFill>
              <a:srgbClr val="002C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C7F4B0C-9D76-7446-1984-A1DF415A786C}"/>
              </a:ext>
            </a:extLst>
          </p:cNvPr>
          <p:cNvCxnSpPr>
            <a:cxnSpLocks/>
          </p:cNvCxnSpPr>
          <p:nvPr/>
        </p:nvCxnSpPr>
        <p:spPr>
          <a:xfrm flipV="1">
            <a:off x="4716493" y="4060735"/>
            <a:ext cx="4384765" cy="0"/>
          </a:xfrm>
          <a:prstGeom prst="line">
            <a:avLst/>
          </a:prstGeom>
          <a:ln w="12700">
            <a:solidFill>
              <a:srgbClr val="002C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21">
            <a:extLst>
              <a:ext uri="{FF2B5EF4-FFF2-40B4-BE49-F238E27FC236}">
                <a16:creationId xmlns:a16="http://schemas.microsoft.com/office/drawing/2014/main" id="{F6D0C42A-6F3E-6E04-F919-5B3535FDBF88}"/>
              </a:ext>
            </a:extLst>
          </p:cNvPr>
          <p:cNvSpPr txBox="1"/>
          <p:nvPr/>
        </p:nvSpPr>
        <p:spPr>
          <a:xfrm>
            <a:off x="8758375" y="4052984"/>
            <a:ext cx="423478" cy="36914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l-NL" sz="1800" i="1" dirty="0">
                <a:solidFill>
                  <a:srgbClr val="002C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endParaRPr lang="en-US" sz="1800" dirty="0">
              <a:solidFill>
                <a:srgbClr val="002C6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kstvak 20">
            <a:extLst>
              <a:ext uri="{FF2B5EF4-FFF2-40B4-BE49-F238E27FC236}">
                <a16:creationId xmlns:a16="http://schemas.microsoft.com/office/drawing/2014/main" id="{C26B211F-5946-CB0F-D338-84D8DEEB0516}"/>
              </a:ext>
            </a:extLst>
          </p:cNvPr>
          <p:cNvSpPr txBox="1"/>
          <p:nvPr/>
        </p:nvSpPr>
        <p:spPr>
          <a:xfrm>
            <a:off x="4224416" y="2730894"/>
            <a:ext cx="564637" cy="4286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1800" i="1" dirty="0">
                <a:solidFill>
                  <a:srgbClr val="002C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nl-NL" sz="1800" dirty="0">
                <a:solidFill>
                  <a:srgbClr val="002C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nl-NL" sz="1800" i="1" dirty="0">
                <a:solidFill>
                  <a:srgbClr val="002C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nl-NL" sz="1800" dirty="0">
                <a:solidFill>
                  <a:srgbClr val="002C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1800" dirty="0">
              <a:solidFill>
                <a:srgbClr val="002C6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kstvak 20">
            <a:extLst>
              <a:ext uri="{FF2B5EF4-FFF2-40B4-BE49-F238E27FC236}">
                <a16:creationId xmlns:a16="http://schemas.microsoft.com/office/drawing/2014/main" id="{E6B31930-7B65-23CE-5D03-54126D201208}"/>
              </a:ext>
            </a:extLst>
          </p:cNvPr>
          <p:cNvSpPr txBox="1"/>
          <p:nvPr/>
        </p:nvSpPr>
        <p:spPr>
          <a:xfrm>
            <a:off x="4434175" y="4048827"/>
            <a:ext cx="564637" cy="4286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1800">
                <a:solidFill>
                  <a:srgbClr val="002C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endParaRPr lang="en-US" sz="1800" dirty="0">
              <a:solidFill>
                <a:srgbClr val="002C6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CEFA7ABB-CFCC-E9B3-09BA-EFFF478D00E5}"/>
              </a:ext>
            </a:extLst>
          </p:cNvPr>
          <p:cNvCxnSpPr>
            <a:cxnSpLocks/>
          </p:cNvCxnSpPr>
          <p:nvPr/>
        </p:nvCxnSpPr>
        <p:spPr>
          <a:xfrm>
            <a:off x="4716493" y="3620080"/>
            <a:ext cx="4041882" cy="0"/>
          </a:xfrm>
          <a:prstGeom prst="line">
            <a:avLst/>
          </a:prstGeom>
          <a:ln w="12700">
            <a:solidFill>
              <a:srgbClr val="002C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24">
            <a:extLst>
              <a:ext uri="{FF2B5EF4-FFF2-40B4-BE49-F238E27FC236}">
                <a16:creationId xmlns:a16="http://schemas.microsoft.com/office/drawing/2014/main" id="{72B0EFBD-0418-2FA1-B3AC-E1ADFBC6DC6F}"/>
              </a:ext>
            </a:extLst>
          </p:cNvPr>
          <p:cNvSpPr txBox="1"/>
          <p:nvPr/>
        </p:nvSpPr>
        <p:spPr>
          <a:xfrm>
            <a:off x="4418728" y="3417634"/>
            <a:ext cx="204951" cy="33842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1800" i="1" dirty="0">
                <a:solidFill>
                  <a:srgbClr val="002C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β</a:t>
            </a:r>
            <a:endParaRPr lang="en-US" sz="1800" dirty="0">
              <a:solidFill>
                <a:srgbClr val="002C6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Vrije vorm 28">
            <a:extLst>
              <a:ext uri="{FF2B5EF4-FFF2-40B4-BE49-F238E27FC236}">
                <a16:creationId xmlns:a16="http://schemas.microsoft.com/office/drawing/2014/main" id="{D972AB3B-D17C-695C-E39F-65729F9C64DF}"/>
              </a:ext>
            </a:extLst>
          </p:cNvPr>
          <p:cNvSpPr/>
          <p:nvPr/>
        </p:nvSpPr>
        <p:spPr>
          <a:xfrm>
            <a:off x="4727848" y="3494538"/>
            <a:ext cx="3996230" cy="782257"/>
          </a:xfrm>
          <a:custGeom>
            <a:avLst/>
            <a:gdLst>
              <a:gd name="connsiteX0" fmla="*/ 0 w 3838575"/>
              <a:gd name="connsiteY0" fmla="*/ 272522 h 626956"/>
              <a:gd name="connsiteX1" fmla="*/ 200025 w 3838575"/>
              <a:gd name="connsiteY1" fmla="*/ 139172 h 626956"/>
              <a:gd name="connsiteX2" fmla="*/ 314325 w 3838575"/>
              <a:gd name="connsiteY2" fmla="*/ 520172 h 626956"/>
              <a:gd name="connsiteX3" fmla="*/ 514350 w 3838575"/>
              <a:gd name="connsiteY3" fmla="*/ 472547 h 626956"/>
              <a:gd name="connsiteX4" fmla="*/ 762000 w 3838575"/>
              <a:gd name="connsiteY4" fmla="*/ 558272 h 626956"/>
              <a:gd name="connsiteX5" fmla="*/ 1047750 w 3838575"/>
              <a:gd name="connsiteY5" fmla="*/ 234422 h 626956"/>
              <a:gd name="connsiteX6" fmla="*/ 1238250 w 3838575"/>
              <a:gd name="connsiteY6" fmla="*/ 491597 h 626956"/>
              <a:gd name="connsiteX7" fmla="*/ 1571625 w 3838575"/>
              <a:gd name="connsiteY7" fmla="*/ 234422 h 626956"/>
              <a:gd name="connsiteX8" fmla="*/ 1743075 w 3838575"/>
              <a:gd name="connsiteY8" fmla="*/ 5822 h 626956"/>
              <a:gd name="connsiteX9" fmla="*/ 1962150 w 3838575"/>
              <a:gd name="connsiteY9" fmla="*/ 482072 h 626956"/>
              <a:gd name="connsiteX10" fmla="*/ 2419350 w 3838575"/>
              <a:gd name="connsiteY10" fmla="*/ 158222 h 626956"/>
              <a:gd name="connsiteX11" fmla="*/ 2552700 w 3838575"/>
              <a:gd name="connsiteY11" fmla="*/ 205847 h 626956"/>
              <a:gd name="connsiteX12" fmla="*/ 2819400 w 3838575"/>
              <a:gd name="connsiteY12" fmla="*/ 148697 h 626956"/>
              <a:gd name="connsiteX13" fmla="*/ 2981325 w 3838575"/>
              <a:gd name="connsiteY13" fmla="*/ 443972 h 626956"/>
              <a:gd name="connsiteX14" fmla="*/ 3152775 w 3838575"/>
              <a:gd name="connsiteY14" fmla="*/ 624947 h 626956"/>
              <a:gd name="connsiteX15" fmla="*/ 3362325 w 3838575"/>
              <a:gd name="connsiteY15" fmla="*/ 329672 h 626956"/>
              <a:gd name="connsiteX16" fmla="*/ 3571875 w 3838575"/>
              <a:gd name="connsiteY16" fmla="*/ 615422 h 626956"/>
              <a:gd name="connsiteX17" fmla="*/ 3838575 w 3838575"/>
              <a:gd name="connsiteY17" fmla="*/ 177272 h 626956"/>
              <a:gd name="connsiteX0" fmla="*/ 0 w 3838575"/>
              <a:gd name="connsiteY0" fmla="*/ 272522 h 699856"/>
              <a:gd name="connsiteX1" fmla="*/ 200025 w 3838575"/>
              <a:gd name="connsiteY1" fmla="*/ 139172 h 699856"/>
              <a:gd name="connsiteX2" fmla="*/ 314325 w 3838575"/>
              <a:gd name="connsiteY2" fmla="*/ 520172 h 699856"/>
              <a:gd name="connsiteX3" fmla="*/ 514350 w 3838575"/>
              <a:gd name="connsiteY3" fmla="*/ 472547 h 699856"/>
              <a:gd name="connsiteX4" fmla="*/ 795020 w 3838575"/>
              <a:gd name="connsiteY4" fmla="*/ 695325 h 699856"/>
              <a:gd name="connsiteX5" fmla="*/ 1047750 w 3838575"/>
              <a:gd name="connsiteY5" fmla="*/ 234422 h 699856"/>
              <a:gd name="connsiteX6" fmla="*/ 1238250 w 3838575"/>
              <a:gd name="connsiteY6" fmla="*/ 491597 h 699856"/>
              <a:gd name="connsiteX7" fmla="*/ 1571625 w 3838575"/>
              <a:gd name="connsiteY7" fmla="*/ 234422 h 699856"/>
              <a:gd name="connsiteX8" fmla="*/ 1743075 w 3838575"/>
              <a:gd name="connsiteY8" fmla="*/ 5822 h 699856"/>
              <a:gd name="connsiteX9" fmla="*/ 1962150 w 3838575"/>
              <a:gd name="connsiteY9" fmla="*/ 482072 h 699856"/>
              <a:gd name="connsiteX10" fmla="*/ 2419350 w 3838575"/>
              <a:gd name="connsiteY10" fmla="*/ 158222 h 699856"/>
              <a:gd name="connsiteX11" fmla="*/ 2552700 w 3838575"/>
              <a:gd name="connsiteY11" fmla="*/ 205847 h 699856"/>
              <a:gd name="connsiteX12" fmla="*/ 2819400 w 3838575"/>
              <a:gd name="connsiteY12" fmla="*/ 148697 h 699856"/>
              <a:gd name="connsiteX13" fmla="*/ 2981325 w 3838575"/>
              <a:gd name="connsiteY13" fmla="*/ 443972 h 699856"/>
              <a:gd name="connsiteX14" fmla="*/ 3152775 w 3838575"/>
              <a:gd name="connsiteY14" fmla="*/ 624947 h 699856"/>
              <a:gd name="connsiteX15" fmla="*/ 3362325 w 3838575"/>
              <a:gd name="connsiteY15" fmla="*/ 329672 h 699856"/>
              <a:gd name="connsiteX16" fmla="*/ 3571875 w 3838575"/>
              <a:gd name="connsiteY16" fmla="*/ 615422 h 699856"/>
              <a:gd name="connsiteX17" fmla="*/ 3838575 w 3838575"/>
              <a:gd name="connsiteY17" fmla="*/ 177272 h 699856"/>
              <a:gd name="connsiteX0" fmla="*/ 0 w 3838575"/>
              <a:gd name="connsiteY0" fmla="*/ 272522 h 708443"/>
              <a:gd name="connsiteX1" fmla="*/ 200025 w 3838575"/>
              <a:gd name="connsiteY1" fmla="*/ 139172 h 708443"/>
              <a:gd name="connsiteX2" fmla="*/ 314325 w 3838575"/>
              <a:gd name="connsiteY2" fmla="*/ 520172 h 708443"/>
              <a:gd name="connsiteX3" fmla="*/ 514350 w 3838575"/>
              <a:gd name="connsiteY3" fmla="*/ 472547 h 708443"/>
              <a:gd name="connsiteX4" fmla="*/ 795020 w 3838575"/>
              <a:gd name="connsiteY4" fmla="*/ 695325 h 708443"/>
              <a:gd name="connsiteX5" fmla="*/ 1023620 w 3838575"/>
              <a:gd name="connsiteY5" fmla="*/ 23581 h 708443"/>
              <a:gd name="connsiteX6" fmla="*/ 1238250 w 3838575"/>
              <a:gd name="connsiteY6" fmla="*/ 491597 h 708443"/>
              <a:gd name="connsiteX7" fmla="*/ 1571625 w 3838575"/>
              <a:gd name="connsiteY7" fmla="*/ 234422 h 708443"/>
              <a:gd name="connsiteX8" fmla="*/ 1743075 w 3838575"/>
              <a:gd name="connsiteY8" fmla="*/ 5822 h 708443"/>
              <a:gd name="connsiteX9" fmla="*/ 1962150 w 3838575"/>
              <a:gd name="connsiteY9" fmla="*/ 482072 h 708443"/>
              <a:gd name="connsiteX10" fmla="*/ 2419350 w 3838575"/>
              <a:gd name="connsiteY10" fmla="*/ 158222 h 708443"/>
              <a:gd name="connsiteX11" fmla="*/ 2552700 w 3838575"/>
              <a:gd name="connsiteY11" fmla="*/ 205847 h 708443"/>
              <a:gd name="connsiteX12" fmla="*/ 2819400 w 3838575"/>
              <a:gd name="connsiteY12" fmla="*/ 148697 h 708443"/>
              <a:gd name="connsiteX13" fmla="*/ 2981325 w 3838575"/>
              <a:gd name="connsiteY13" fmla="*/ 443972 h 708443"/>
              <a:gd name="connsiteX14" fmla="*/ 3152775 w 3838575"/>
              <a:gd name="connsiteY14" fmla="*/ 624947 h 708443"/>
              <a:gd name="connsiteX15" fmla="*/ 3362325 w 3838575"/>
              <a:gd name="connsiteY15" fmla="*/ 329672 h 708443"/>
              <a:gd name="connsiteX16" fmla="*/ 3571875 w 3838575"/>
              <a:gd name="connsiteY16" fmla="*/ 615422 h 708443"/>
              <a:gd name="connsiteX17" fmla="*/ 3838575 w 3838575"/>
              <a:gd name="connsiteY17" fmla="*/ 177272 h 708443"/>
              <a:gd name="connsiteX0" fmla="*/ 0 w 3838575"/>
              <a:gd name="connsiteY0" fmla="*/ 271449 h 707370"/>
              <a:gd name="connsiteX1" fmla="*/ 200025 w 3838575"/>
              <a:gd name="connsiteY1" fmla="*/ 138099 h 707370"/>
              <a:gd name="connsiteX2" fmla="*/ 314325 w 3838575"/>
              <a:gd name="connsiteY2" fmla="*/ 519099 h 707370"/>
              <a:gd name="connsiteX3" fmla="*/ 514350 w 3838575"/>
              <a:gd name="connsiteY3" fmla="*/ 471474 h 707370"/>
              <a:gd name="connsiteX4" fmla="*/ 795020 w 3838575"/>
              <a:gd name="connsiteY4" fmla="*/ 694252 h 707370"/>
              <a:gd name="connsiteX5" fmla="*/ 1023620 w 3838575"/>
              <a:gd name="connsiteY5" fmla="*/ 22508 h 707370"/>
              <a:gd name="connsiteX6" fmla="*/ 1238250 w 3838575"/>
              <a:gd name="connsiteY6" fmla="*/ 490524 h 707370"/>
              <a:gd name="connsiteX7" fmla="*/ 1480820 w 3838575"/>
              <a:gd name="connsiteY7" fmla="*/ 251108 h 707370"/>
              <a:gd name="connsiteX8" fmla="*/ 1743075 w 3838575"/>
              <a:gd name="connsiteY8" fmla="*/ 4749 h 707370"/>
              <a:gd name="connsiteX9" fmla="*/ 1962150 w 3838575"/>
              <a:gd name="connsiteY9" fmla="*/ 480999 h 707370"/>
              <a:gd name="connsiteX10" fmla="*/ 2419350 w 3838575"/>
              <a:gd name="connsiteY10" fmla="*/ 157149 h 707370"/>
              <a:gd name="connsiteX11" fmla="*/ 2552700 w 3838575"/>
              <a:gd name="connsiteY11" fmla="*/ 204774 h 707370"/>
              <a:gd name="connsiteX12" fmla="*/ 2819400 w 3838575"/>
              <a:gd name="connsiteY12" fmla="*/ 147624 h 707370"/>
              <a:gd name="connsiteX13" fmla="*/ 2981325 w 3838575"/>
              <a:gd name="connsiteY13" fmla="*/ 442899 h 707370"/>
              <a:gd name="connsiteX14" fmla="*/ 3152775 w 3838575"/>
              <a:gd name="connsiteY14" fmla="*/ 623874 h 707370"/>
              <a:gd name="connsiteX15" fmla="*/ 3362325 w 3838575"/>
              <a:gd name="connsiteY15" fmla="*/ 328599 h 707370"/>
              <a:gd name="connsiteX16" fmla="*/ 3571875 w 3838575"/>
              <a:gd name="connsiteY16" fmla="*/ 614349 h 707370"/>
              <a:gd name="connsiteX17" fmla="*/ 3838575 w 3838575"/>
              <a:gd name="connsiteY17" fmla="*/ 176199 h 707370"/>
              <a:gd name="connsiteX0" fmla="*/ 0 w 3838575"/>
              <a:gd name="connsiteY0" fmla="*/ 271449 h 707370"/>
              <a:gd name="connsiteX1" fmla="*/ 200025 w 3838575"/>
              <a:gd name="connsiteY1" fmla="*/ 138099 h 707370"/>
              <a:gd name="connsiteX2" fmla="*/ 314325 w 3838575"/>
              <a:gd name="connsiteY2" fmla="*/ 519099 h 707370"/>
              <a:gd name="connsiteX3" fmla="*/ 514350 w 3838575"/>
              <a:gd name="connsiteY3" fmla="*/ 471474 h 707370"/>
              <a:gd name="connsiteX4" fmla="*/ 795020 w 3838575"/>
              <a:gd name="connsiteY4" fmla="*/ 694252 h 707370"/>
              <a:gd name="connsiteX5" fmla="*/ 1023620 w 3838575"/>
              <a:gd name="connsiteY5" fmla="*/ 22508 h 707370"/>
              <a:gd name="connsiteX6" fmla="*/ 1238250 w 3838575"/>
              <a:gd name="connsiteY6" fmla="*/ 490524 h 707370"/>
              <a:gd name="connsiteX7" fmla="*/ 1480820 w 3838575"/>
              <a:gd name="connsiteY7" fmla="*/ 251108 h 707370"/>
              <a:gd name="connsiteX8" fmla="*/ 1743075 w 3838575"/>
              <a:gd name="connsiteY8" fmla="*/ 4749 h 707370"/>
              <a:gd name="connsiteX9" fmla="*/ 1962150 w 3838575"/>
              <a:gd name="connsiteY9" fmla="*/ 480999 h 707370"/>
              <a:gd name="connsiteX10" fmla="*/ 2166620 w 3838575"/>
              <a:gd name="connsiteY10" fmla="*/ 479707 h 707370"/>
              <a:gd name="connsiteX11" fmla="*/ 2419350 w 3838575"/>
              <a:gd name="connsiteY11" fmla="*/ 157149 h 707370"/>
              <a:gd name="connsiteX12" fmla="*/ 2552700 w 3838575"/>
              <a:gd name="connsiteY12" fmla="*/ 204774 h 707370"/>
              <a:gd name="connsiteX13" fmla="*/ 2819400 w 3838575"/>
              <a:gd name="connsiteY13" fmla="*/ 147624 h 707370"/>
              <a:gd name="connsiteX14" fmla="*/ 2981325 w 3838575"/>
              <a:gd name="connsiteY14" fmla="*/ 442899 h 707370"/>
              <a:gd name="connsiteX15" fmla="*/ 3152775 w 3838575"/>
              <a:gd name="connsiteY15" fmla="*/ 623874 h 707370"/>
              <a:gd name="connsiteX16" fmla="*/ 3362325 w 3838575"/>
              <a:gd name="connsiteY16" fmla="*/ 328599 h 707370"/>
              <a:gd name="connsiteX17" fmla="*/ 3571875 w 3838575"/>
              <a:gd name="connsiteY17" fmla="*/ 614349 h 707370"/>
              <a:gd name="connsiteX18" fmla="*/ 3838575 w 3838575"/>
              <a:gd name="connsiteY18" fmla="*/ 176199 h 707370"/>
              <a:gd name="connsiteX0" fmla="*/ 0 w 3838575"/>
              <a:gd name="connsiteY0" fmla="*/ 367954 h 803875"/>
              <a:gd name="connsiteX1" fmla="*/ 200025 w 3838575"/>
              <a:gd name="connsiteY1" fmla="*/ 234604 h 803875"/>
              <a:gd name="connsiteX2" fmla="*/ 314325 w 3838575"/>
              <a:gd name="connsiteY2" fmla="*/ 615604 h 803875"/>
              <a:gd name="connsiteX3" fmla="*/ 514350 w 3838575"/>
              <a:gd name="connsiteY3" fmla="*/ 567979 h 803875"/>
              <a:gd name="connsiteX4" fmla="*/ 795020 w 3838575"/>
              <a:gd name="connsiteY4" fmla="*/ 790757 h 803875"/>
              <a:gd name="connsiteX5" fmla="*/ 1023620 w 3838575"/>
              <a:gd name="connsiteY5" fmla="*/ 119013 h 803875"/>
              <a:gd name="connsiteX6" fmla="*/ 1238250 w 3838575"/>
              <a:gd name="connsiteY6" fmla="*/ 587029 h 803875"/>
              <a:gd name="connsiteX7" fmla="*/ 1480820 w 3838575"/>
              <a:gd name="connsiteY7" fmla="*/ 347613 h 803875"/>
              <a:gd name="connsiteX8" fmla="*/ 1743075 w 3838575"/>
              <a:gd name="connsiteY8" fmla="*/ 101254 h 803875"/>
              <a:gd name="connsiteX9" fmla="*/ 1962150 w 3838575"/>
              <a:gd name="connsiteY9" fmla="*/ 577504 h 803875"/>
              <a:gd name="connsiteX10" fmla="*/ 2166620 w 3838575"/>
              <a:gd name="connsiteY10" fmla="*/ 576212 h 803875"/>
              <a:gd name="connsiteX11" fmla="*/ 2395220 w 3838575"/>
              <a:gd name="connsiteY11" fmla="*/ 4712 h 803875"/>
              <a:gd name="connsiteX12" fmla="*/ 2552700 w 3838575"/>
              <a:gd name="connsiteY12" fmla="*/ 301279 h 803875"/>
              <a:gd name="connsiteX13" fmla="*/ 2819400 w 3838575"/>
              <a:gd name="connsiteY13" fmla="*/ 244129 h 803875"/>
              <a:gd name="connsiteX14" fmla="*/ 2981325 w 3838575"/>
              <a:gd name="connsiteY14" fmla="*/ 539404 h 803875"/>
              <a:gd name="connsiteX15" fmla="*/ 3152775 w 3838575"/>
              <a:gd name="connsiteY15" fmla="*/ 720379 h 803875"/>
              <a:gd name="connsiteX16" fmla="*/ 3362325 w 3838575"/>
              <a:gd name="connsiteY16" fmla="*/ 425104 h 803875"/>
              <a:gd name="connsiteX17" fmla="*/ 3571875 w 3838575"/>
              <a:gd name="connsiteY17" fmla="*/ 710854 h 803875"/>
              <a:gd name="connsiteX18" fmla="*/ 3838575 w 3838575"/>
              <a:gd name="connsiteY18" fmla="*/ 272704 h 803875"/>
              <a:gd name="connsiteX0" fmla="*/ 0 w 3838575"/>
              <a:gd name="connsiteY0" fmla="*/ 367685 h 803606"/>
              <a:gd name="connsiteX1" fmla="*/ 200025 w 3838575"/>
              <a:gd name="connsiteY1" fmla="*/ 234335 h 803606"/>
              <a:gd name="connsiteX2" fmla="*/ 314325 w 3838575"/>
              <a:gd name="connsiteY2" fmla="*/ 615335 h 803606"/>
              <a:gd name="connsiteX3" fmla="*/ 514350 w 3838575"/>
              <a:gd name="connsiteY3" fmla="*/ 567710 h 803606"/>
              <a:gd name="connsiteX4" fmla="*/ 795020 w 3838575"/>
              <a:gd name="connsiteY4" fmla="*/ 790488 h 803606"/>
              <a:gd name="connsiteX5" fmla="*/ 1023620 w 3838575"/>
              <a:gd name="connsiteY5" fmla="*/ 118744 h 803606"/>
              <a:gd name="connsiteX6" fmla="*/ 1238250 w 3838575"/>
              <a:gd name="connsiteY6" fmla="*/ 586760 h 803606"/>
              <a:gd name="connsiteX7" fmla="*/ 1480820 w 3838575"/>
              <a:gd name="connsiteY7" fmla="*/ 347344 h 803606"/>
              <a:gd name="connsiteX8" fmla="*/ 1743075 w 3838575"/>
              <a:gd name="connsiteY8" fmla="*/ 100985 h 803606"/>
              <a:gd name="connsiteX9" fmla="*/ 1962150 w 3838575"/>
              <a:gd name="connsiteY9" fmla="*/ 577235 h 803606"/>
              <a:gd name="connsiteX10" fmla="*/ 2166620 w 3838575"/>
              <a:gd name="connsiteY10" fmla="*/ 575943 h 803606"/>
              <a:gd name="connsiteX11" fmla="*/ 2395220 w 3838575"/>
              <a:gd name="connsiteY11" fmla="*/ 4443 h 803606"/>
              <a:gd name="connsiteX12" fmla="*/ 2552700 w 3838575"/>
              <a:gd name="connsiteY12" fmla="*/ 301010 h 803606"/>
              <a:gd name="connsiteX13" fmla="*/ 2738120 w 3838575"/>
              <a:gd name="connsiteY13" fmla="*/ 118744 h 803606"/>
              <a:gd name="connsiteX14" fmla="*/ 2981325 w 3838575"/>
              <a:gd name="connsiteY14" fmla="*/ 539135 h 803606"/>
              <a:gd name="connsiteX15" fmla="*/ 3152775 w 3838575"/>
              <a:gd name="connsiteY15" fmla="*/ 720110 h 803606"/>
              <a:gd name="connsiteX16" fmla="*/ 3362325 w 3838575"/>
              <a:gd name="connsiteY16" fmla="*/ 424835 h 803606"/>
              <a:gd name="connsiteX17" fmla="*/ 3571875 w 3838575"/>
              <a:gd name="connsiteY17" fmla="*/ 710585 h 803606"/>
              <a:gd name="connsiteX18" fmla="*/ 3838575 w 3838575"/>
              <a:gd name="connsiteY18" fmla="*/ 272435 h 803606"/>
              <a:gd name="connsiteX0" fmla="*/ 0 w 3838575"/>
              <a:gd name="connsiteY0" fmla="*/ 367685 h 803606"/>
              <a:gd name="connsiteX1" fmla="*/ 200025 w 3838575"/>
              <a:gd name="connsiteY1" fmla="*/ 234335 h 803606"/>
              <a:gd name="connsiteX2" fmla="*/ 314325 w 3838575"/>
              <a:gd name="connsiteY2" fmla="*/ 615335 h 803606"/>
              <a:gd name="connsiteX3" fmla="*/ 514350 w 3838575"/>
              <a:gd name="connsiteY3" fmla="*/ 567710 h 803606"/>
              <a:gd name="connsiteX4" fmla="*/ 795020 w 3838575"/>
              <a:gd name="connsiteY4" fmla="*/ 790488 h 803606"/>
              <a:gd name="connsiteX5" fmla="*/ 1023620 w 3838575"/>
              <a:gd name="connsiteY5" fmla="*/ 118744 h 803606"/>
              <a:gd name="connsiteX6" fmla="*/ 1238250 w 3838575"/>
              <a:gd name="connsiteY6" fmla="*/ 586760 h 803606"/>
              <a:gd name="connsiteX7" fmla="*/ 1480820 w 3838575"/>
              <a:gd name="connsiteY7" fmla="*/ 347344 h 803606"/>
              <a:gd name="connsiteX8" fmla="*/ 1743075 w 3838575"/>
              <a:gd name="connsiteY8" fmla="*/ 100985 h 803606"/>
              <a:gd name="connsiteX9" fmla="*/ 1962150 w 3838575"/>
              <a:gd name="connsiteY9" fmla="*/ 577235 h 803606"/>
              <a:gd name="connsiteX10" fmla="*/ 2166620 w 3838575"/>
              <a:gd name="connsiteY10" fmla="*/ 575943 h 803606"/>
              <a:gd name="connsiteX11" fmla="*/ 2395220 w 3838575"/>
              <a:gd name="connsiteY11" fmla="*/ 4443 h 803606"/>
              <a:gd name="connsiteX12" fmla="*/ 2552700 w 3838575"/>
              <a:gd name="connsiteY12" fmla="*/ 301010 h 803606"/>
              <a:gd name="connsiteX13" fmla="*/ 2738120 w 3838575"/>
              <a:gd name="connsiteY13" fmla="*/ 118744 h 803606"/>
              <a:gd name="connsiteX14" fmla="*/ 2981325 w 3838575"/>
              <a:gd name="connsiteY14" fmla="*/ 539135 h 803606"/>
              <a:gd name="connsiteX15" fmla="*/ 3195320 w 3838575"/>
              <a:gd name="connsiteY15" fmla="*/ 347343 h 803606"/>
              <a:gd name="connsiteX16" fmla="*/ 3362325 w 3838575"/>
              <a:gd name="connsiteY16" fmla="*/ 424835 h 803606"/>
              <a:gd name="connsiteX17" fmla="*/ 3571875 w 3838575"/>
              <a:gd name="connsiteY17" fmla="*/ 710585 h 803606"/>
              <a:gd name="connsiteX18" fmla="*/ 3838575 w 3838575"/>
              <a:gd name="connsiteY18" fmla="*/ 272435 h 803606"/>
              <a:gd name="connsiteX0" fmla="*/ 0 w 3838575"/>
              <a:gd name="connsiteY0" fmla="*/ 367685 h 803606"/>
              <a:gd name="connsiteX1" fmla="*/ 200025 w 3838575"/>
              <a:gd name="connsiteY1" fmla="*/ 234335 h 803606"/>
              <a:gd name="connsiteX2" fmla="*/ 314325 w 3838575"/>
              <a:gd name="connsiteY2" fmla="*/ 615335 h 803606"/>
              <a:gd name="connsiteX3" fmla="*/ 514350 w 3838575"/>
              <a:gd name="connsiteY3" fmla="*/ 567710 h 803606"/>
              <a:gd name="connsiteX4" fmla="*/ 795020 w 3838575"/>
              <a:gd name="connsiteY4" fmla="*/ 790488 h 803606"/>
              <a:gd name="connsiteX5" fmla="*/ 1023620 w 3838575"/>
              <a:gd name="connsiteY5" fmla="*/ 118744 h 803606"/>
              <a:gd name="connsiteX6" fmla="*/ 1238250 w 3838575"/>
              <a:gd name="connsiteY6" fmla="*/ 586760 h 803606"/>
              <a:gd name="connsiteX7" fmla="*/ 1480820 w 3838575"/>
              <a:gd name="connsiteY7" fmla="*/ 347344 h 803606"/>
              <a:gd name="connsiteX8" fmla="*/ 1743075 w 3838575"/>
              <a:gd name="connsiteY8" fmla="*/ 100985 h 803606"/>
              <a:gd name="connsiteX9" fmla="*/ 1962150 w 3838575"/>
              <a:gd name="connsiteY9" fmla="*/ 577235 h 803606"/>
              <a:gd name="connsiteX10" fmla="*/ 2166620 w 3838575"/>
              <a:gd name="connsiteY10" fmla="*/ 575943 h 803606"/>
              <a:gd name="connsiteX11" fmla="*/ 2395220 w 3838575"/>
              <a:gd name="connsiteY11" fmla="*/ 4443 h 803606"/>
              <a:gd name="connsiteX12" fmla="*/ 2552700 w 3838575"/>
              <a:gd name="connsiteY12" fmla="*/ 301010 h 803606"/>
              <a:gd name="connsiteX13" fmla="*/ 2738120 w 3838575"/>
              <a:gd name="connsiteY13" fmla="*/ 118744 h 803606"/>
              <a:gd name="connsiteX14" fmla="*/ 2981325 w 3838575"/>
              <a:gd name="connsiteY14" fmla="*/ 539135 h 803606"/>
              <a:gd name="connsiteX15" fmla="*/ 3195320 w 3838575"/>
              <a:gd name="connsiteY15" fmla="*/ 347343 h 803606"/>
              <a:gd name="connsiteX16" fmla="*/ 3362325 w 3838575"/>
              <a:gd name="connsiteY16" fmla="*/ 424835 h 803606"/>
              <a:gd name="connsiteX17" fmla="*/ 3538220 w 3838575"/>
              <a:gd name="connsiteY17" fmla="*/ 690243 h 803606"/>
              <a:gd name="connsiteX18" fmla="*/ 3838575 w 3838575"/>
              <a:gd name="connsiteY18" fmla="*/ 272435 h 803606"/>
              <a:gd name="connsiteX0" fmla="*/ 0 w 3838575"/>
              <a:gd name="connsiteY0" fmla="*/ 367685 h 803606"/>
              <a:gd name="connsiteX1" fmla="*/ 200025 w 3838575"/>
              <a:gd name="connsiteY1" fmla="*/ 234335 h 803606"/>
              <a:gd name="connsiteX2" fmla="*/ 314325 w 3838575"/>
              <a:gd name="connsiteY2" fmla="*/ 615335 h 803606"/>
              <a:gd name="connsiteX3" fmla="*/ 514350 w 3838575"/>
              <a:gd name="connsiteY3" fmla="*/ 567710 h 803606"/>
              <a:gd name="connsiteX4" fmla="*/ 795020 w 3838575"/>
              <a:gd name="connsiteY4" fmla="*/ 790488 h 803606"/>
              <a:gd name="connsiteX5" fmla="*/ 1023620 w 3838575"/>
              <a:gd name="connsiteY5" fmla="*/ 118744 h 803606"/>
              <a:gd name="connsiteX6" fmla="*/ 1238250 w 3838575"/>
              <a:gd name="connsiteY6" fmla="*/ 586760 h 803606"/>
              <a:gd name="connsiteX7" fmla="*/ 1480820 w 3838575"/>
              <a:gd name="connsiteY7" fmla="*/ 347344 h 803606"/>
              <a:gd name="connsiteX8" fmla="*/ 1743075 w 3838575"/>
              <a:gd name="connsiteY8" fmla="*/ 100985 h 803606"/>
              <a:gd name="connsiteX9" fmla="*/ 1962150 w 3838575"/>
              <a:gd name="connsiteY9" fmla="*/ 577235 h 803606"/>
              <a:gd name="connsiteX10" fmla="*/ 2166620 w 3838575"/>
              <a:gd name="connsiteY10" fmla="*/ 575943 h 803606"/>
              <a:gd name="connsiteX11" fmla="*/ 2395220 w 3838575"/>
              <a:gd name="connsiteY11" fmla="*/ 4443 h 803606"/>
              <a:gd name="connsiteX12" fmla="*/ 2552700 w 3838575"/>
              <a:gd name="connsiteY12" fmla="*/ 301010 h 803606"/>
              <a:gd name="connsiteX13" fmla="*/ 2738120 w 3838575"/>
              <a:gd name="connsiteY13" fmla="*/ 118744 h 803606"/>
              <a:gd name="connsiteX14" fmla="*/ 2981325 w 3838575"/>
              <a:gd name="connsiteY14" fmla="*/ 539135 h 803606"/>
              <a:gd name="connsiteX15" fmla="*/ 3195320 w 3838575"/>
              <a:gd name="connsiteY15" fmla="*/ 347343 h 803606"/>
              <a:gd name="connsiteX16" fmla="*/ 3362325 w 3838575"/>
              <a:gd name="connsiteY16" fmla="*/ 424835 h 803606"/>
              <a:gd name="connsiteX17" fmla="*/ 3538220 w 3838575"/>
              <a:gd name="connsiteY17" fmla="*/ 575943 h 803606"/>
              <a:gd name="connsiteX18" fmla="*/ 3838575 w 3838575"/>
              <a:gd name="connsiteY18" fmla="*/ 272435 h 803606"/>
              <a:gd name="connsiteX0" fmla="*/ 0 w 3838575"/>
              <a:gd name="connsiteY0" fmla="*/ 367685 h 796675"/>
              <a:gd name="connsiteX1" fmla="*/ 200025 w 3838575"/>
              <a:gd name="connsiteY1" fmla="*/ 234335 h 796675"/>
              <a:gd name="connsiteX2" fmla="*/ 314325 w 3838575"/>
              <a:gd name="connsiteY2" fmla="*/ 615335 h 796675"/>
              <a:gd name="connsiteX3" fmla="*/ 566420 w 3838575"/>
              <a:gd name="connsiteY3" fmla="*/ 461643 h 796675"/>
              <a:gd name="connsiteX4" fmla="*/ 795020 w 3838575"/>
              <a:gd name="connsiteY4" fmla="*/ 790488 h 796675"/>
              <a:gd name="connsiteX5" fmla="*/ 1023620 w 3838575"/>
              <a:gd name="connsiteY5" fmla="*/ 118744 h 796675"/>
              <a:gd name="connsiteX6" fmla="*/ 1238250 w 3838575"/>
              <a:gd name="connsiteY6" fmla="*/ 586760 h 796675"/>
              <a:gd name="connsiteX7" fmla="*/ 1480820 w 3838575"/>
              <a:gd name="connsiteY7" fmla="*/ 347344 h 796675"/>
              <a:gd name="connsiteX8" fmla="*/ 1743075 w 3838575"/>
              <a:gd name="connsiteY8" fmla="*/ 100985 h 796675"/>
              <a:gd name="connsiteX9" fmla="*/ 1962150 w 3838575"/>
              <a:gd name="connsiteY9" fmla="*/ 577235 h 796675"/>
              <a:gd name="connsiteX10" fmla="*/ 2166620 w 3838575"/>
              <a:gd name="connsiteY10" fmla="*/ 575943 h 796675"/>
              <a:gd name="connsiteX11" fmla="*/ 2395220 w 3838575"/>
              <a:gd name="connsiteY11" fmla="*/ 4443 h 796675"/>
              <a:gd name="connsiteX12" fmla="*/ 2552700 w 3838575"/>
              <a:gd name="connsiteY12" fmla="*/ 301010 h 796675"/>
              <a:gd name="connsiteX13" fmla="*/ 2738120 w 3838575"/>
              <a:gd name="connsiteY13" fmla="*/ 118744 h 796675"/>
              <a:gd name="connsiteX14" fmla="*/ 2981325 w 3838575"/>
              <a:gd name="connsiteY14" fmla="*/ 539135 h 796675"/>
              <a:gd name="connsiteX15" fmla="*/ 3195320 w 3838575"/>
              <a:gd name="connsiteY15" fmla="*/ 347343 h 796675"/>
              <a:gd name="connsiteX16" fmla="*/ 3362325 w 3838575"/>
              <a:gd name="connsiteY16" fmla="*/ 424835 h 796675"/>
              <a:gd name="connsiteX17" fmla="*/ 3538220 w 3838575"/>
              <a:gd name="connsiteY17" fmla="*/ 575943 h 796675"/>
              <a:gd name="connsiteX18" fmla="*/ 3838575 w 3838575"/>
              <a:gd name="connsiteY18" fmla="*/ 272435 h 796675"/>
              <a:gd name="connsiteX0" fmla="*/ 0 w 3838575"/>
              <a:gd name="connsiteY0" fmla="*/ 367685 h 796675"/>
              <a:gd name="connsiteX1" fmla="*/ 200025 w 3838575"/>
              <a:gd name="connsiteY1" fmla="*/ 234335 h 796675"/>
              <a:gd name="connsiteX2" fmla="*/ 314325 w 3838575"/>
              <a:gd name="connsiteY2" fmla="*/ 615335 h 796675"/>
              <a:gd name="connsiteX3" fmla="*/ 566420 w 3838575"/>
              <a:gd name="connsiteY3" fmla="*/ 461643 h 796675"/>
              <a:gd name="connsiteX4" fmla="*/ 795020 w 3838575"/>
              <a:gd name="connsiteY4" fmla="*/ 790488 h 796675"/>
              <a:gd name="connsiteX5" fmla="*/ 1023620 w 3838575"/>
              <a:gd name="connsiteY5" fmla="*/ 118744 h 796675"/>
              <a:gd name="connsiteX6" fmla="*/ 1238250 w 3838575"/>
              <a:gd name="connsiteY6" fmla="*/ 586760 h 796675"/>
              <a:gd name="connsiteX7" fmla="*/ 1480820 w 3838575"/>
              <a:gd name="connsiteY7" fmla="*/ 347344 h 796675"/>
              <a:gd name="connsiteX8" fmla="*/ 1480820 w 3838575"/>
              <a:gd name="connsiteY8" fmla="*/ 233044 h 796675"/>
              <a:gd name="connsiteX9" fmla="*/ 1743075 w 3838575"/>
              <a:gd name="connsiteY9" fmla="*/ 100985 h 796675"/>
              <a:gd name="connsiteX10" fmla="*/ 1962150 w 3838575"/>
              <a:gd name="connsiteY10" fmla="*/ 577235 h 796675"/>
              <a:gd name="connsiteX11" fmla="*/ 2166620 w 3838575"/>
              <a:gd name="connsiteY11" fmla="*/ 575943 h 796675"/>
              <a:gd name="connsiteX12" fmla="*/ 2395220 w 3838575"/>
              <a:gd name="connsiteY12" fmla="*/ 4443 h 796675"/>
              <a:gd name="connsiteX13" fmla="*/ 2552700 w 3838575"/>
              <a:gd name="connsiteY13" fmla="*/ 301010 h 796675"/>
              <a:gd name="connsiteX14" fmla="*/ 2738120 w 3838575"/>
              <a:gd name="connsiteY14" fmla="*/ 118744 h 796675"/>
              <a:gd name="connsiteX15" fmla="*/ 2981325 w 3838575"/>
              <a:gd name="connsiteY15" fmla="*/ 539135 h 796675"/>
              <a:gd name="connsiteX16" fmla="*/ 3195320 w 3838575"/>
              <a:gd name="connsiteY16" fmla="*/ 347343 h 796675"/>
              <a:gd name="connsiteX17" fmla="*/ 3362325 w 3838575"/>
              <a:gd name="connsiteY17" fmla="*/ 424835 h 796675"/>
              <a:gd name="connsiteX18" fmla="*/ 3538220 w 3838575"/>
              <a:gd name="connsiteY18" fmla="*/ 575943 h 796675"/>
              <a:gd name="connsiteX19" fmla="*/ 3838575 w 3838575"/>
              <a:gd name="connsiteY19" fmla="*/ 272435 h 796675"/>
              <a:gd name="connsiteX0" fmla="*/ 0 w 3838575"/>
              <a:gd name="connsiteY0" fmla="*/ 367685 h 796675"/>
              <a:gd name="connsiteX1" fmla="*/ 200025 w 3838575"/>
              <a:gd name="connsiteY1" fmla="*/ 234335 h 796675"/>
              <a:gd name="connsiteX2" fmla="*/ 314325 w 3838575"/>
              <a:gd name="connsiteY2" fmla="*/ 615335 h 796675"/>
              <a:gd name="connsiteX3" fmla="*/ 566420 w 3838575"/>
              <a:gd name="connsiteY3" fmla="*/ 461643 h 796675"/>
              <a:gd name="connsiteX4" fmla="*/ 795020 w 3838575"/>
              <a:gd name="connsiteY4" fmla="*/ 790488 h 796675"/>
              <a:gd name="connsiteX5" fmla="*/ 1023620 w 3838575"/>
              <a:gd name="connsiteY5" fmla="*/ 118744 h 796675"/>
              <a:gd name="connsiteX6" fmla="*/ 1238250 w 3838575"/>
              <a:gd name="connsiteY6" fmla="*/ 586760 h 796675"/>
              <a:gd name="connsiteX7" fmla="*/ 1366520 w 3838575"/>
              <a:gd name="connsiteY7" fmla="*/ 461644 h 796675"/>
              <a:gd name="connsiteX8" fmla="*/ 1480820 w 3838575"/>
              <a:gd name="connsiteY8" fmla="*/ 233044 h 796675"/>
              <a:gd name="connsiteX9" fmla="*/ 1743075 w 3838575"/>
              <a:gd name="connsiteY9" fmla="*/ 100985 h 796675"/>
              <a:gd name="connsiteX10" fmla="*/ 1962150 w 3838575"/>
              <a:gd name="connsiteY10" fmla="*/ 577235 h 796675"/>
              <a:gd name="connsiteX11" fmla="*/ 2166620 w 3838575"/>
              <a:gd name="connsiteY11" fmla="*/ 575943 h 796675"/>
              <a:gd name="connsiteX12" fmla="*/ 2395220 w 3838575"/>
              <a:gd name="connsiteY12" fmla="*/ 4443 h 796675"/>
              <a:gd name="connsiteX13" fmla="*/ 2552700 w 3838575"/>
              <a:gd name="connsiteY13" fmla="*/ 301010 h 796675"/>
              <a:gd name="connsiteX14" fmla="*/ 2738120 w 3838575"/>
              <a:gd name="connsiteY14" fmla="*/ 118744 h 796675"/>
              <a:gd name="connsiteX15" fmla="*/ 2981325 w 3838575"/>
              <a:gd name="connsiteY15" fmla="*/ 539135 h 796675"/>
              <a:gd name="connsiteX16" fmla="*/ 3195320 w 3838575"/>
              <a:gd name="connsiteY16" fmla="*/ 347343 h 796675"/>
              <a:gd name="connsiteX17" fmla="*/ 3362325 w 3838575"/>
              <a:gd name="connsiteY17" fmla="*/ 424835 h 796675"/>
              <a:gd name="connsiteX18" fmla="*/ 3538220 w 3838575"/>
              <a:gd name="connsiteY18" fmla="*/ 575943 h 796675"/>
              <a:gd name="connsiteX19" fmla="*/ 3838575 w 3838575"/>
              <a:gd name="connsiteY19" fmla="*/ 272435 h 796675"/>
              <a:gd name="connsiteX0" fmla="*/ 0 w 3838575"/>
              <a:gd name="connsiteY0" fmla="*/ 367685 h 796675"/>
              <a:gd name="connsiteX1" fmla="*/ 200025 w 3838575"/>
              <a:gd name="connsiteY1" fmla="*/ 234335 h 796675"/>
              <a:gd name="connsiteX2" fmla="*/ 314325 w 3838575"/>
              <a:gd name="connsiteY2" fmla="*/ 615335 h 796675"/>
              <a:gd name="connsiteX3" fmla="*/ 566420 w 3838575"/>
              <a:gd name="connsiteY3" fmla="*/ 461643 h 796675"/>
              <a:gd name="connsiteX4" fmla="*/ 795020 w 3838575"/>
              <a:gd name="connsiteY4" fmla="*/ 790488 h 796675"/>
              <a:gd name="connsiteX5" fmla="*/ 1023620 w 3838575"/>
              <a:gd name="connsiteY5" fmla="*/ 118744 h 796675"/>
              <a:gd name="connsiteX6" fmla="*/ 1238250 w 3838575"/>
              <a:gd name="connsiteY6" fmla="*/ 586760 h 796675"/>
              <a:gd name="connsiteX7" fmla="*/ 1366520 w 3838575"/>
              <a:gd name="connsiteY7" fmla="*/ 461644 h 796675"/>
              <a:gd name="connsiteX8" fmla="*/ 1595120 w 3838575"/>
              <a:gd name="connsiteY8" fmla="*/ 233044 h 796675"/>
              <a:gd name="connsiteX9" fmla="*/ 1743075 w 3838575"/>
              <a:gd name="connsiteY9" fmla="*/ 100985 h 796675"/>
              <a:gd name="connsiteX10" fmla="*/ 1962150 w 3838575"/>
              <a:gd name="connsiteY10" fmla="*/ 577235 h 796675"/>
              <a:gd name="connsiteX11" fmla="*/ 2166620 w 3838575"/>
              <a:gd name="connsiteY11" fmla="*/ 575943 h 796675"/>
              <a:gd name="connsiteX12" fmla="*/ 2395220 w 3838575"/>
              <a:gd name="connsiteY12" fmla="*/ 4443 h 796675"/>
              <a:gd name="connsiteX13" fmla="*/ 2552700 w 3838575"/>
              <a:gd name="connsiteY13" fmla="*/ 301010 h 796675"/>
              <a:gd name="connsiteX14" fmla="*/ 2738120 w 3838575"/>
              <a:gd name="connsiteY14" fmla="*/ 118744 h 796675"/>
              <a:gd name="connsiteX15" fmla="*/ 2981325 w 3838575"/>
              <a:gd name="connsiteY15" fmla="*/ 539135 h 796675"/>
              <a:gd name="connsiteX16" fmla="*/ 3195320 w 3838575"/>
              <a:gd name="connsiteY16" fmla="*/ 347343 h 796675"/>
              <a:gd name="connsiteX17" fmla="*/ 3362325 w 3838575"/>
              <a:gd name="connsiteY17" fmla="*/ 424835 h 796675"/>
              <a:gd name="connsiteX18" fmla="*/ 3538220 w 3838575"/>
              <a:gd name="connsiteY18" fmla="*/ 575943 h 796675"/>
              <a:gd name="connsiteX19" fmla="*/ 3838575 w 3838575"/>
              <a:gd name="connsiteY19" fmla="*/ 272435 h 796675"/>
              <a:gd name="connsiteX0" fmla="*/ 0 w 3838575"/>
              <a:gd name="connsiteY0" fmla="*/ 669094 h 1115448"/>
              <a:gd name="connsiteX1" fmla="*/ 200025 w 3838575"/>
              <a:gd name="connsiteY1" fmla="*/ 535744 h 1115448"/>
              <a:gd name="connsiteX2" fmla="*/ 314325 w 3838575"/>
              <a:gd name="connsiteY2" fmla="*/ 916744 h 1115448"/>
              <a:gd name="connsiteX3" fmla="*/ 566420 w 3838575"/>
              <a:gd name="connsiteY3" fmla="*/ 763052 h 1115448"/>
              <a:gd name="connsiteX4" fmla="*/ 795020 w 3838575"/>
              <a:gd name="connsiteY4" fmla="*/ 1091897 h 1115448"/>
              <a:gd name="connsiteX5" fmla="*/ 1026094 w 3838575"/>
              <a:gd name="connsiteY5" fmla="*/ 1057 h 1115448"/>
              <a:gd name="connsiteX6" fmla="*/ 1238250 w 3838575"/>
              <a:gd name="connsiteY6" fmla="*/ 888169 h 1115448"/>
              <a:gd name="connsiteX7" fmla="*/ 1366520 w 3838575"/>
              <a:gd name="connsiteY7" fmla="*/ 763053 h 1115448"/>
              <a:gd name="connsiteX8" fmla="*/ 1595120 w 3838575"/>
              <a:gd name="connsiteY8" fmla="*/ 534453 h 1115448"/>
              <a:gd name="connsiteX9" fmla="*/ 1743075 w 3838575"/>
              <a:gd name="connsiteY9" fmla="*/ 402394 h 1115448"/>
              <a:gd name="connsiteX10" fmla="*/ 1962150 w 3838575"/>
              <a:gd name="connsiteY10" fmla="*/ 878644 h 1115448"/>
              <a:gd name="connsiteX11" fmla="*/ 2166620 w 3838575"/>
              <a:gd name="connsiteY11" fmla="*/ 877352 h 1115448"/>
              <a:gd name="connsiteX12" fmla="*/ 2395220 w 3838575"/>
              <a:gd name="connsiteY12" fmla="*/ 305852 h 1115448"/>
              <a:gd name="connsiteX13" fmla="*/ 2552700 w 3838575"/>
              <a:gd name="connsiteY13" fmla="*/ 602419 h 1115448"/>
              <a:gd name="connsiteX14" fmla="*/ 2738120 w 3838575"/>
              <a:gd name="connsiteY14" fmla="*/ 420153 h 1115448"/>
              <a:gd name="connsiteX15" fmla="*/ 2981325 w 3838575"/>
              <a:gd name="connsiteY15" fmla="*/ 840544 h 1115448"/>
              <a:gd name="connsiteX16" fmla="*/ 3195320 w 3838575"/>
              <a:gd name="connsiteY16" fmla="*/ 648752 h 1115448"/>
              <a:gd name="connsiteX17" fmla="*/ 3362325 w 3838575"/>
              <a:gd name="connsiteY17" fmla="*/ 726244 h 1115448"/>
              <a:gd name="connsiteX18" fmla="*/ 3538220 w 3838575"/>
              <a:gd name="connsiteY18" fmla="*/ 877352 h 1115448"/>
              <a:gd name="connsiteX19" fmla="*/ 3838575 w 3838575"/>
              <a:gd name="connsiteY19" fmla="*/ 573844 h 1115448"/>
              <a:gd name="connsiteX0" fmla="*/ 0 w 3819081"/>
              <a:gd name="connsiteY0" fmla="*/ 352041 h 1115447"/>
              <a:gd name="connsiteX1" fmla="*/ 180531 w 3819081"/>
              <a:gd name="connsiteY1" fmla="*/ 535744 h 1115447"/>
              <a:gd name="connsiteX2" fmla="*/ 294831 w 3819081"/>
              <a:gd name="connsiteY2" fmla="*/ 916744 h 1115447"/>
              <a:gd name="connsiteX3" fmla="*/ 546926 w 3819081"/>
              <a:gd name="connsiteY3" fmla="*/ 763052 h 1115447"/>
              <a:gd name="connsiteX4" fmla="*/ 775526 w 3819081"/>
              <a:gd name="connsiteY4" fmla="*/ 1091897 h 1115447"/>
              <a:gd name="connsiteX5" fmla="*/ 1006600 w 3819081"/>
              <a:gd name="connsiteY5" fmla="*/ 1057 h 1115447"/>
              <a:gd name="connsiteX6" fmla="*/ 1218756 w 3819081"/>
              <a:gd name="connsiteY6" fmla="*/ 888169 h 1115447"/>
              <a:gd name="connsiteX7" fmla="*/ 1347026 w 3819081"/>
              <a:gd name="connsiteY7" fmla="*/ 763053 h 1115447"/>
              <a:gd name="connsiteX8" fmla="*/ 1575626 w 3819081"/>
              <a:gd name="connsiteY8" fmla="*/ 534453 h 1115447"/>
              <a:gd name="connsiteX9" fmla="*/ 1723581 w 3819081"/>
              <a:gd name="connsiteY9" fmla="*/ 402394 h 1115447"/>
              <a:gd name="connsiteX10" fmla="*/ 1942656 w 3819081"/>
              <a:gd name="connsiteY10" fmla="*/ 878644 h 1115447"/>
              <a:gd name="connsiteX11" fmla="*/ 2147126 w 3819081"/>
              <a:gd name="connsiteY11" fmla="*/ 877352 h 1115447"/>
              <a:gd name="connsiteX12" fmla="*/ 2375726 w 3819081"/>
              <a:gd name="connsiteY12" fmla="*/ 305852 h 1115447"/>
              <a:gd name="connsiteX13" fmla="*/ 2533206 w 3819081"/>
              <a:gd name="connsiteY13" fmla="*/ 602419 h 1115447"/>
              <a:gd name="connsiteX14" fmla="*/ 2718626 w 3819081"/>
              <a:gd name="connsiteY14" fmla="*/ 420153 h 1115447"/>
              <a:gd name="connsiteX15" fmla="*/ 2961831 w 3819081"/>
              <a:gd name="connsiteY15" fmla="*/ 840544 h 1115447"/>
              <a:gd name="connsiteX16" fmla="*/ 3175826 w 3819081"/>
              <a:gd name="connsiteY16" fmla="*/ 648752 h 1115447"/>
              <a:gd name="connsiteX17" fmla="*/ 3342831 w 3819081"/>
              <a:gd name="connsiteY17" fmla="*/ 726244 h 1115447"/>
              <a:gd name="connsiteX18" fmla="*/ 3518726 w 3819081"/>
              <a:gd name="connsiteY18" fmla="*/ 877352 h 1115447"/>
              <a:gd name="connsiteX19" fmla="*/ 3819081 w 3819081"/>
              <a:gd name="connsiteY19" fmla="*/ 573844 h 1115447"/>
              <a:gd name="connsiteX0" fmla="*/ 0 w 3862942"/>
              <a:gd name="connsiteY0" fmla="*/ 363570 h 1115447"/>
              <a:gd name="connsiteX1" fmla="*/ 224392 w 3862942"/>
              <a:gd name="connsiteY1" fmla="*/ 535744 h 1115447"/>
              <a:gd name="connsiteX2" fmla="*/ 338692 w 3862942"/>
              <a:gd name="connsiteY2" fmla="*/ 916744 h 1115447"/>
              <a:gd name="connsiteX3" fmla="*/ 590787 w 3862942"/>
              <a:gd name="connsiteY3" fmla="*/ 763052 h 1115447"/>
              <a:gd name="connsiteX4" fmla="*/ 819387 w 3862942"/>
              <a:gd name="connsiteY4" fmla="*/ 1091897 h 1115447"/>
              <a:gd name="connsiteX5" fmla="*/ 1050461 w 3862942"/>
              <a:gd name="connsiteY5" fmla="*/ 1057 h 1115447"/>
              <a:gd name="connsiteX6" fmla="*/ 1262617 w 3862942"/>
              <a:gd name="connsiteY6" fmla="*/ 888169 h 1115447"/>
              <a:gd name="connsiteX7" fmla="*/ 1390887 w 3862942"/>
              <a:gd name="connsiteY7" fmla="*/ 763053 h 1115447"/>
              <a:gd name="connsiteX8" fmla="*/ 1619487 w 3862942"/>
              <a:gd name="connsiteY8" fmla="*/ 534453 h 1115447"/>
              <a:gd name="connsiteX9" fmla="*/ 1767442 w 3862942"/>
              <a:gd name="connsiteY9" fmla="*/ 402394 h 1115447"/>
              <a:gd name="connsiteX10" fmla="*/ 1986517 w 3862942"/>
              <a:gd name="connsiteY10" fmla="*/ 878644 h 1115447"/>
              <a:gd name="connsiteX11" fmla="*/ 2190987 w 3862942"/>
              <a:gd name="connsiteY11" fmla="*/ 877352 h 1115447"/>
              <a:gd name="connsiteX12" fmla="*/ 2419587 w 3862942"/>
              <a:gd name="connsiteY12" fmla="*/ 305852 h 1115447"/>
              <a:gd name="connsiteX13" fmla="*/ 2577067 w 3862942"/>
              <a:gd name="connsiteY13" fmla="*/ 602419 h 1115447"/>
              <a:gd name="connsiteX14" fmla="*/ 2762487 w 3862942"/>
              <a:gd name="connsiteY14" fmla="*/ 420153 h 1115447"/>
              <a:gd name="connsiteX15" fmla="*/ 3005692 w 3862942"/>
              <a:gd name="connsiteY15" fmla="*/ 840544 h 1115447"/>
              <a:gd name="connsiteX16" fmla="*/ 3219687 w 3862942"/>
              <a:gd name="connsiteY16" fmla="*/ 648752 h 1115447"/>
              <a:gd name="connsiteX17" fmla="*/ 3386692 w 3862942"/>
              <a:gd name="connsiteY17" fmla="*/ 726244 h 1115447"/>
              <a:gd name="connsiteX18" fmla="*/ 3562587 w 3862942"/>
              <a:gd name="connsiteY18" fmla="*/ 877352 h 1115447"/>
              <a:gd name="connsiteX19" fmla="*/ 3862942 w 3862942"/>
              <a:gd name="connsiteY19" fmla="*/ 573844 h 1115447"/>
              <a:gd name="connsiteX0" fmla="*/ 0 w 3833702"/>
              <a:gd name="connsiteY0" fmla="*/ 156045 h 1115447"/>
              <a:gd name="connsiteX1" fmla="*/ 195152 w 3833702"/>
              <a:gd name="connsiteY1" fmla="*/ 535744 h 1115447"/>
              <a:gd name="connsiteX2" fmla="*/ 309452 w 3833702"/>
              <a:gd name="connsiteY2" fmla="*/ 916744 h 1115447"/>
              <a:gd name="connsiteX3" fmla="*/ 561547 w 3833702"/>
              <a:gd name="connsiteY3" fmla="*/ 763052 h 1115447"/>
              <a:gd name="connsiteX4" fmla="*/ 790147 w 3833702"/>
              <a:gd name="connsiteY4" fmla="*/ 1091897 h 1115447"/>
              <a:gd name="connsiteX5" fmla="*/ 1021221 w 3833702"/>
              <a:gd name="connsiteY5" fmla="*/ 1057 h 1115447"/>
              <a:gd name="connsiteX6" fmla="*/ 1233377 w 3833702"/>
              <a:gd name="connsiteY6" fmla="*/ 888169 h 1115447"/>
              <a:gd name="connsiteX7" fmla="*/ 1361647 w 3833702"/>
              <a:gd name="connsiteY7" fmla="*/ 763053 h 1115447"/>
              <a:gd name="connsiteX8" fmla="*/ 1590247 w 3833702"/>
              <a:gd name="connsiteY8" fmla="*/ 534453 h 1115447"/>
              <a:gd name="connsiteX9" fmla="*/ 1738202 w 3833702"/>
              <a:gd name="connsiteY9" fmla="*/ 402394 h 1115447"/>
              <a:gd name="connsiteX10" fmla="*/ 1957277 w 3833702"/>
              <a:gd name="connsiteY10" fmla="*/ 878644 h 1115447"/>
              <a:gd name="connsiteX11" fmla="*/ 2161747 w 3833702"/>
              <a:gd name="connsiteY11" fmla="*/ 877352 h 1115447"/>
              <a:gd name="connsiteX12" fmla="*/ 2390347 w 3833702"/>
              <a:gd name="connsiteY12" fmla="*/ 305852 h 1115447"/>
              <a:gd name="connsiteX13" fmla="*/ 2547827 w 3833702"/>
              <a:gd name="connsiteY13" fmla="*/ 602419 h 1115447"/>
              <a:gd name="connsiteX14" fmla="*/ 2733247 w 3833702"/>
              <a:gd name="connsiteY14" fmla="*/ 420153 h 1115447"/>
              <a:gd name="connsiteX15" fmla="*/ 2976452 w 3833702"/>
              <a:gd name="connsiteY15" fmla="*/ 840544 h 1115447"/>
              <a:gd name="connsiteX16" fmla="*/ 3190447 w 3833702"/>
              <a:gd name="connsiteY16" fmla="*/ 648752 h 1115447"/>
              <a:gd name="connsiteX17" fmla="*/ 3357452 w 3833702"/>
              <a:gd name="connsiteY17" fmla="*/ 726244 h 1115447"/>
              <a:gd name="connsiteX18" fmla="*/ 3533347 w 3833702"/>
              <a:gd name="connsiteY18" fmla="*/ 877352 h 1115447"/>
              <a:gd name="connsiteX19" fmla="*/ 3833702 w 3833702"/>
              <a:gd name="connsiteY19" fmla="*/ 573844 h 1115447"/>
              <a:gd name="connsiteX0" fmla="*/ 0 w 3833702"/>
              <a:gd name="connsiteY0" fmla="*/ 156045 h 1115447"/>
              <a:gd name="connsiteX1" fmla="*/ 195152 w 3833702"/>
              <a:gd name="connsiteY1" fmla="*/ 535744 h 1115447"/>
              <a:gd name="connsiteX2" fmla="*/ 309452 w 3833702"/>
              <a:gd name="connsiteY2" fmla="*/ 916744 h 1115447"/>
              <a:gd name="connsiteX3" fmla="*/ 561547 w 3833702"/>
              <a:gd name="connsiteY3" fmla="*/ 763052 h 1115447"/>
              <a:gd name="connsiteX4" fmla="*/ 790147 w 3833702"/>
              <a:gd name="connsiteY4" fmla="*/ 1091897 h 1115447"/>
              <a:gd name="connsiteX5" fmla="*/ 1021221 w 3833702"/>
              <a:gd name="connsiteY5" fmla="*/ 1057 h 1115447"/>
              <a:gd name="connsiteX6" fmla="*/ 1233377 w 3833702"/>
              <a:gd name="connsiteY6" fmla="*/ 888169 h 1115447"/>
              <a:gd name="connsiteX7" fmla="*/ 1361647 w 3833702"/>
              <a:gd name="connsiteY7" fmla="*/ 763053 h 1115447"/>
              <a:gd name="connsiteX8" fmla="*/ 1590247 w 3833702"/>
              <a:gd name="connsiteY8" fmla="*/ 534453 h 1115447"/>
              <a:gd name="connsiteX9" fmla="*/ 1738202 w 3833702"/>
              <a:gd name="connsiteY9" fmla="*/ 402394 h 1115447"/>
              <a:gd name="connsiteX10" fmla="*/ 1957277 w 3833702"/>
              <a:gd name="connsiteY10" fmla="*/ 878644 h 1115447"/>
              <a:gd name="connsiteX11" fmla="*/ 2161747 w 3833702"/>
              <a:gd name="connsiteY11" fmla="*/ 877352 h 1115447"/>
              <a:gd name="connsiteX12" fmla="*/ 2390347 w 3833702"/>
              <a:gd name="connsiteY12" fmla="*/ 305852 h 1115447"/>
              <a:gd name="connsiteX13" fmla="*/ 2547827 w 3833702"/>
              <a:gd name="connsiteY13" fmla="*/ 602419 h 1115447"/>
              <a:gd name="connsiteX14" fmla="*/ 2733247 w 3833702"/>
              <a:gd name="connsiteY14" fmla="*/ 420153 h 1115447"/>
              <a:gd name="connsiteX15" fmla="*/ 2976452 w 3833702"/>
              <a:gd name="connsiteY15" fmla="*/ 840544 h 1115447"/>
              <a:gd name="connsiteX16" fmla="*/ 3190447 w 3833702"/>
              <a:gd name="connsiteY16" fmla="*/ 648752 h 1115447"/>
              <a:gd name="connsiteX17" fmla="*/ 3357452 w 3833702"/>
              <a:gd name="connsiteY17" fmla="*/ 726244 h 1115447"/>
              <a:gd name="connsiteX18" fmla="*/ 3533347 w 3833702"/>
              <a:gd name="connsiteY18" fmla="*/ 877352 h 1115447"/>
              <a:gd name="connsiteX19" fmla="*/ 3833702 w 3833702"/>
              <a:gd name="connsiteY19" fmla="*/ 573844 h 1115447"/>
              <a:gd name="connsiteX0" fmla="*/ 0 w 3833702"/>
              <a:gd name="connsiteY0" fmla="*/ 156045 h 1115447"/>
              <a:gd name="connsiteX1" fmla="*/ 195152 w 3833702"/>
              <a:gd name="connsiteY1" fmla="*/ 535744 h 1115447"/>
              <a:gd name="connsiteX2" fmla="*/ 309452 w 3833702"/>
              <a:gd name="connsiteY2" fmla="*/ 916744 h 1115447"/>
              <a:gd name="connsiteX3" fmla="*/ 561547 w 3833702"/>
              <a:gd name="connsiteY3" fmla="*/ 763052 h 1115447"/>
              <a:gd name="connsiteX4" fmla="*/ 790147 w 3833702"/>
              <a:gd name="connsiteY4" fmla="*/ 1091897 h 1115447"/>
              <a:gd name="connsiteX5" fmla="*/ 1021221 w 3833702"/>
              <a:gd name="connsiteY5" fmla="*/ 1057 h 1115447"/>
              <a:gd name="connsiteX6" fmla="*/ 1233377 w 3833702"/>
              <a:gd name="connsiteY6" fmla="*/ 888169 h 1115447"/>
              <a:gd name="connsiteX7" fmla="*/ 1361647 w 3833702"/>
              <a:gd name="connsiteY7" fmla="*/ 763053 h 1115447"/>
              <a:gd name="connsiteX8" fmla="*/ 1590247 w 3833702"/>
              <a:gd name="connsiteY8" fmla="*/ 534453 h 1115447"/>
              <a:gd name="connsiteX9" fmla="*/ 1738202 w 3833702"/>
              <a:gd name="connsiteY9" fmla="*/ 402394 h 1115447"/>
              <a:gd name="connsiteX10" fmla="*/ 1957277 w 3833702"/>
              <a:gd name="connsiteY10" fmla="*/ 878644 h 1115447"/>
              <a:gd name="connsiteX11" fmla="*/ 2161747 w 3833702"/>
              <a:gd name="connsiteY11" fmla="*/ 877352 h 1115447"/>
              <a:gd name="connsiteX12" fmla="*/ 2390347 w 3833702"/>
              <a:gd name="connsiteY12" fmla="*/ 305852 h 1115447"/>
              <a:gd name="connsiteX13" fmla="*/ 2547827 w 3833702"/>
              <a:gd name="connsiteY13" fmla="*/ 602419 h 1115447"/>
              <a:gd name="connsiteX14" fmla="*/ 2733247 w 3833702"/>
              <a:gd name="connsiteY14" fmla="*/ 420153 h 1115447"/>
              <a:gd name="connsiteX15" fmla="*/ 2976452 w 3833702"/>
              <a:gd name="connsiteY15" fmla="*/ 840544 h 1115447"/>
              <a:gd name="connsiteX16" fmla="*/ 3190447 w 3833702"/>
              <a:gd name="connsiteY16" fmla="*/ 648752 h 1115447"/>
              <a:gd name="connsiteX17" fmla="*/ 3357452 w 3833702"/>
              <a:gd name="connsiteY17" fmla="*/ 726244 h 1115447"/>
              <a:gd name="connsiteX18" fmla="*/ 3533347 w 3833702"/>
              <a:gd name="connsiteY18" fmla="*/ 877352 h 1115447"/>
              <a:gd name="connsiteX19" fmla="*/ 3833702 w 3833702"/>
              <a:gd name="connsiteY19" fmla="*/ 573844 h 1115447"/>
              <a:gd name="connsiteX0" fmla="*/ 0 w 3833702"/>
              <a:gd name="connsiteY0" fmla="*/ 156045 h 1115447"/>
              <a:gd name="connsiteX1" fmla="*/ 195152 w 3833702"/>
              <a:gd name="connsiteY1" fmla="*/ 535744 h 1115447"/>
              <a:gd name="connsiteX2" fmla="*/ 309452 w 3833702"/>
              <a:gd name="connsiteY2" fmla="*/ 916744 h 1115447"/>
              <a:gd name="connsiteX3" fmla="*/ 561547 w 3833702"/>
              <a:gd name="connsiteY3" fmla="*/ 763052 h 1115447"/>
              <a:gd name="connsiteX4" fmla="*/ 790147 w 3833702"/>
              <a:gd name="connsiteY4" fmla="*/ 1091897 h 1115447"/>
              <a:gd name="connsiteX5" fmla="*/ 1021221 w 3833702"/>
              <a:gd name="connsiteY5" fmla="*/ 1057 h 1115447"/>
              <a:gd name="connsiteX6" fmla="*/ 1233377 w 3833702"/>
              <a:gd name="connsiteY6" fmla="*/ 888169 h 1115447"/>
              <a:gd name="connsiteX7" fmla="*/ 1361647 w 3833702"/>
              <a:gd name="connsiteY7" fmla="*/ 763053 h 1115447"/>
              <a:gd name="connsiteX8" fmla="*/ 1590247 w 3833702"/>
              <a:gd name="connsiteY8" fmla="*/ 534453 h 1115447"/>
              <a:gd name="connsiteX9" fmla="*/ 1738202 w 3833702"/>
              <a:gd name="connsiteY9" fmla="*/ 402394 h 1115447"/>
              <a:gd name="connsiteX10" fmla="*/ 1957277 w 3833702"/>
              <a:gd name="connsiteY10" fmla="*/ 878644 h 1115447"/>
              <a:gd name="connsiteX11" fmla="*/ 2161747 w 3833702"/>
              <a:gd name="connsiteY11" fmla="*/ 877352 h 1115447"/>
              <a:gd name="connsiteX12" fmla="*/ 2390347 w 3833702"/>
              <a:gd name="connsiteY12" fmla="*/ 305852 h 1115447"/>
              <a:gd name="connsiteX13" fmla="*/ 2547827 w 3833702"/>
              <a:gd name="connsiteY13" fmla="*/ 602419 h 1115447"/>
              <a:gd name="connsiteX14" fmla="*/ 2733247 w 3833702"/>
              <a:gd name="connsiteY14" fmla="*/ 420153 h 1115447"/>
              <a:gd name="connsiteX15" fmla="*/ 2976452 w 3833702"/>
              <a:gd name="connsiteY15" fmla="*/ 840544 h 1115447"/>
              <a:gd name="connsiteX16" fmla="*/ 3190447 w 3833702"/>
              <a:gd name="connsiteY16" fmla="*/ 648752 h 1115447"/>
              <a:gd name="connsiteX17" fmla="*/ 3357452 w 3833702"/>
              <a:gd name="connsiteY17" fmla="*/ 726244 h 1115447"/>
              <a:gd name="connsiteX18" fmla="*/ 3533347 w 3833702"/>
              <a:gd name="connsiteY18" fmla="*/ 877352 h 1115447"/>
              <a:gd name="connsiteX19" fmla="*/ 3833702 w 3833702"/>
              <a:gd name="connsiteY19" fmla="*/ 573844 h 111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33702" h="1115447">
                <a:moveTo>
                  <a:pt x="0" y="156045"/>
                </a:moveTo>
                <a:cubicBezTo>
                  <a:pt x="83566" y="149436"/>
                  <a:pt x="143577" y="408961"/>
                  <a:pt x="195152" y="535744"/>
                </a:cubicBezTo>
                <a:cubicBezTo>
                  <a:pt x="246727" y="662527"/>
                  <a:pt x="248386" y="878859"/>
                  <a:pt x="309452" y="916744"/>
                </a:cubicBezTo>
                <a:cubicBezTo>
                  <a:pt x="370518" y="954629"/>
                  <a:pt x="481431" y="733860"/>
                  <a:pt x="561547" y="763052"/>
                </a:cubicBezTo>
                <a:cubicBezTo>
                  <a:pt x="641663" y="792244"/>
                  <a:pt x="713535" y="1218896"/>
                  <a:pt x="790147" y="1091897"/>
                </a:cubicBezTo>
                <a:cubicBezTo>
                  <a:pt x="866759" y="964898"/>
                  <a:pt x="947349" y="35012"/>
                  <a:pt x="1021221" y="1057"/>
                </a:cubicBezTo>
                <a:cubicBezTo>
                  <a:pt x="1095093" y="-32898"/>
                  <a:pt x="1176639" y="761170"/>
                  <a:pt x="1233377" y="888169"/>
                </a:cubicBezTo>
                <a:cubicBezTo>
                  <a:pt x="1290115" y="1015168"/>
                  <a:pt x="1302169" y="822006"/>
                  <a:pt x="1361647" y="763053"/>
                </a:cubicBezTo>
                <a:cubicBezTo>
                  <a:pt x="1421125" y="704100"/>
                  <a:pt x="1546538" y="575513"/>
                  <a:pt x="1590247" y="534453"/>
                </a:cubicBezTo>
                <a:cubicBezTo>
                  <a:pt x="1633956" y="493393"/>
                  <a:pt x="1677030" y="345029"/>
                  <a:pt x="1738202" y="402394"/>
                </a:cubicBezTo>
                <a:cubicBezTo>
                  <a:pt x="1799374" y="459759"/>
                  <a:pt x="1886686" y="799484"/>
                  <a:pt x="1957277" y="878644"/>
                </a:cubicBezTo>
                <a:cubicBezTo>
                  <a:pt x="2027868" y="957804"/>
                  <a:pt x="2085547" y="931327"/>
                  <a:pt x="2161747" y="877352"/>
                </a:cubicBezTo>
                <a:cubicBezTo>
                  <a:pt x="2237947" y="823377"/>
                  <a:pt x="2326000" y="351674"/>
                  <a:pt x="2390347" y="305852"/>
                </a:cubicBezTo>
                <a:cubicBezTo>
                  <a:pt x="2454694" y="260030"/>
                  <a:pt x="2490677" y="583369"/>
                  <a:pt x="2547827" y="602419"/>
                </a:cubicBezTo>
                <a:cubicBezTo>
                  <a:pt x="2604977" y="621469"/>
                  <a:pt x="2661809" y="380465"/>
                  <a:pt x="2733247" y="420153"/>
                </a:cubicBezTo>
                <a:cubicBezTo>
                  <a:pt x="2804685" y="459841"/>
                  <a:pt x="2900252" y="802444"/>
                  <a:pt x="2976452" y="840544"/>
                </a:cubicBezTo>
                <a:cubicBezTo>
                  <a:pt x="3052652" y="878644"/>
                  <a:pt x="3126947" y="667802"/>
                  <a:pt x="3190447" y="648752"/>
                </a:cubicBezTo>
                <a:cubicBezTo>
                  <a:pt x="3253947" y="629702"/>
                  <a:pt x="3300302" y="688144"/>
                  <a:pt x="3357452" y="726244"/>
                </a:cubicBezTo>
                <a:cubicBezTo>
                  <a:pt x="3414602" y="764344"/>
                  <a:pt x="3453972" y="902752"/>
                  <a:pt x="3533347" y="877352"/>
                </a:cubicBezTo>
                <a:cubicBezTo>
                  <a:pt x="3612722" y="851952"/>
                  <a:pt x="3833702" y="573844"/>
                  <a:pt x="3833702" y="573844"/>
                </a:cubicBezTo>
              </a:path>
            </a:pathLst>
          </a:custGeom>
          <a:noFill/>
          <a:ln w="12700">
            <a:solidFill>
              <a:srgbClr val="0395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>
              <a:solidFill>
                <a:srgbClr val="002C62"/>
              </a:solidFill>
            </a:endParaRPr>
          </a:p>
        </p:txBody>
      </p:sp>
      <p:sp>
        <p:nvSpPr>
          <p:cNvPr id="13" name="Tekstvak 24">
            <a:extLst>
              <a:ext uri="{FF2B5EF4-FFF2-40B4-BE49-F238E27FC236}">
                <a16:creationId xmlns:a16="http://schemas.microsoft.com/office/drawing/2014/main" id="{EC9C01E1-37A5-537F-4CD0-77EAAE7907E1}"/>
              </a:ext>
            </a:extLst>
          </p:cNvPr>
          <p:cNvSpPr txBox="1"/>
          <p:nvPr/>
        </p:nvSpPr>
        <p:spPr>
          <a:xfrm>
            <a:off x="6447435" y="4481729"/>
            <a:ext cx="2708095" cy="4286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400" dirty="0">
                <a:solidFill>
                  <a:srgbClr val="002C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Z&lt;0: Falen</a:t>
            </a:r>
            <a:endParaRPr lang="en-US" sz="2400" dirty="0">
              <a:solidFill>
                <a:srgbClr val="002C6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4FFFB66E-B3B1-4334-9F64-5A1A53D33A34}"/>
              </a:ext>
            </a:extLst>
          </p:cNvPr>
          <p:cNvCxnSpPr>
            <a:cxnSpLocks/>
          </p:cNvCxnSpPr>
          <p:nvPr/>
        </p:nvCxnSpPr>
        <p:spPr>
          <a:xfrm flipH="1">
            <a:off x="8879131" y="3230611"/>
            <a:ext cx="529237" cy="176071"/>
          </a:xfrm>
          <a:prstGeom prst="straightConnector1">
            <a:avLst/>
          </a:prstGeom>
          <a:ln>
            <a:solidFill>
              <a:srgbClr val="002C6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24">
            <a:extLst>
              <a:ext uri="{FF2B5EF4-FFF2-40B4-BE49-F238E27FC236}">
                <a16:creationId xmlns:a16="http://schemas.microsoft.com/office/drawing/2014/main" id="{5F79E105-7EEF-D9CE-AC86-86A100F2AC11}"/>
              </a:ext>
            </a:extLst>
          </p:cNvPr>
          <p:cNvSpPr txBox="1"/>
          <p:nvPr/>
        </p:nvSpPr>
        <p:spPr>
          <a:xfrm>
            <a:off x="3751448" y="1269620"/>
            <a:ext cx="4118661" cy="93363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3200" dirty="0">
                <a:solidFill>
                  <a:srgbClr val="002C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Z(</a:t>
            </a:r>
            <a:r>
              <a:rPr lang="nl-NL" sz="3200" i="1" dirty="0">
                <a:solidFill>
                  <a:srgbClr val="002C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nl-NL" sz="3200" dirty="0">
                <a:solidFill>
                  <a:srgbClr val="002C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= </a:t>
            </a:r>
            <a:r>
              <a:rPr lang="en-US" sz="3200" i="1" dirty="0">
                <a:solidFill>
                  <a:srgbClr val="002C6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β – U</a:t>
            </a:r>
            <a:r>
              <a:rPr lang="en-US" sz="3200" dirty="0">
                <a:solidFill>
                  <a:srgbClr val="002C6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3200" i="1" dirty="0">
                <a:solidFill>
                  <a:srgbClr val="002C6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200" dirty="0">
                <a:solidFill>
                  <a:srgbClr val="002C6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nl-NL" sz="3200" dirty="0">
                <a:solidFill>
                  <a:srgbClr val="002C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>
              <a:solidFill>
                <a:srgbClr val="002C6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A4631E3B-4B91-35BB-8DCF-2C80B2872BE4}"/>
              </a:ext>
            </a:extLst>
          </p:cNvPr>
          <p:cNvGrpSpPr/>
          <p:nvPr/>
        </p:nvGrpSpPr>
        <p:grpSpPr>
          <a:xfrm flipH="1" flipV="1">
            <a:off x="3440276" y="2822320"/>
            <a:ext cx="484693" cy="1583891"/>
            <a:chOff x="6755423" y="3861048"/>
            <a:chExt cx="466094" cy="1605884"/>
          </a:xfrm>
        </p:grpSpPr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15634FBD-CEE0-657C-9676-C39581C5474A}"/>
                </a:ext>
              </a:extLst>
            </p:cNvPr>
            <p:cNvSpPr/>
            <p:nvPr/>
          </p:nvSpPr>
          <p:spPr>
            <a:xfrm>
              <a:off x="6755423" y="3870960"/>
              <a:ext cx="92417" cy="332740"/>
            </a:xfrm>
            <a:custGeom>
              <a:avLst/>
              <a:gdLst>
                <a:gd name="connsiteX0" fmla="*/ 977 w 92417"/>
                <a:gd name="connsiteY0" fmla="*/ 330200 h 332740"/>
                <a:gd name="connsiteX1" fmla="*/ 92417 w 92417"/>
                <a:gd name="connsiteY1" fmla="*/ 332740 h 332740"/>
                <a:gd name="connsiteX2" fmla="*/ 977 w 92417"/>
                <a:gd name="connsiteY2" fmla="*/ 0 h 332740"/>
                <a:gd name="connsiteX3" fmla="*/ 977 w 92417"/>
                <a:gd name="connsiteY3" fmla="*/ 330200 h 332740"/>
                <a:gd name="connsiteX0" fmla="*/ 977 w 92417"/>
                <a:gd name="connsiteY0" fmla="*/ 330200 h 332740"/>
                <a:gd name="connsiteX1" fmla="*/ 92417 w 92417"/>
                <a:gd name="connsiteY1" fmla="*/ 332740 h 332740"/>
                <a:gd name="connsiteX2" fmla="*/ 977 w 92417"/>
                <a:gd name="connsiteY2" fmla="*/ 0 h 332740"/>
                <a:gd name="connsiteX3" fmla="*/ 977 w 92417"/>
                <a:gd name="connsiteY3" fmla="*/ 330200 h 332740"/>
                <a:gd name="connsiteX0" fmla="*/ 977 w 92417"/>
                <a:gd name="connsiteY0" fmla="*/ 330200 h 332740"/>
                <a:gd name="connsiteX1" fmla="*/ 92417 w 92417"/>
                <a:gd name="connsiteY1" fmla="*/ 332740 h 332740"/>
                <a:gd name="connsiteX2" fmla="*/ 977 w 92417"/>
                <a:gd name="connsiteY2" fmla="*/ 0 h 332740"/>
                <a:gd name="connsiteX3" fmla="*/ 977 w 92417"/>
                <a:gd name="connsiteY3" fmla="*/ 330200 h 33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17" h="332740">
                  <a:moveTo>
                    <a:pt x="977" y="330200"/>
                  </a:moveTo>
                  <a:lnTo>
                    <a:pt x="92417" y="332740"/>
                  </a:lnTo>
                  <a:cubicBezTo>
                    <a:pt x="33362" y="223732"/>
                    <a:pt x="25742" y="118533"/>
                    <a:pt x="977" y="0"/>
                  </a:cubicBezTo>
                  <a:cubicBezTo>
                    <a:pt x="130" y="110067"/>
                    <a:pt x="-716" y="220133"/>
                    <a:pt x="977" y="330200"/>
                  </a:cubicBezTo>
                  <a:close/>
                </a:path>
              </a:pathLst>
            </a:custGeom>
            <a:solidFill>
              <a:srgbClr val="007BC7"/>
            </a:solidFill>
            <a:ln w="12700">
              <a:solidFill>
                <a:srgbClr val="002C6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C62"/>
                </a:solidFill>
              </a:endParaRPr>
            </a:p>
          </p:txBody>
        </p:sp>
        <p:sp>
          <p:nvSpPr>
            <p:cNvPr id="19" name="Vrije vorm 33">
              <a:extLst>
                <a:ext uri="{FF2B5EF4-FFF2-40B4-BE49-F238E27FC236}">
                  <a16:creationId xmlns:a16="http://schemas.microsoft.com/office/drawing/2014/main" id="{6EF1FD5D-985B-8987-96A4-8985559E72B0}"/>
                </a:ext>
              </a:extLst>
            </p:cNvPr>
            <p:cNvSpPr/>
            <p:nvPr/>
          </p:nvSpPr>
          <p:spPr>
            <a:xfrm>
              <a:off x="6756475" y="3861048"/>
              <a:ext cx="465042" cy="1605884"/>
            </a:xfrm>
            <a:custGeom>
              <a:avLst/>
              <a:gdLst>
                <a:gd name="connsiteX0" fmla="*/ 9525 w 371510"/>
                <a:gd name="connsiteY0" fmla="*/ 0 h 695325"/>
                <a:gd name="connsiteX1" fmla="*/ 104775 w 371510"/>
                <a:gd name="connsiteY1" fmla="*/ 209550 h 695325"/>
                <a:gd name="connsiteX2" fmla="*/ 371475 w 371510"/>
                <a:gd name="connsiteY2" fmla="*/ 304800 h 695325"/>
                <a:gd name="connsiteX3" fmla="*/ 85725 w 371510"/>
                <a:gd name="connsiteY3" fmla="*/ 447675 h 695325"/>
                <a:gd name="connsiteX4" fmla="*/ 0 w 371510"/>
                <a:gd name="connsiteY4" fmla="*/ 695325 h 695325"/>
                <a:gd name="connsiteX0" fmla="*/ 0 w 376591"/>
                <a:gd name="connsiteY0" fmla="*/ 0 h 671830"/>
                <a:gd name="connsiteX1" fmla="*/ 109855 w 376591"/>
                <a:gd name="connsiteY1" fmla="*/ 186055 h 671830"/>
                <a:gd name="connsiteX2" fmla="*/ 376555 w 376591"/>
                <a:gd name="connsiteY2" fmla="*/ 281305 h 671830"/>
                <a:gd name="connsiteX3" fmla="*/ 90805 w 376591"/>
                <a:gd name="connsiteY3" fmla="*/ 424180 h 671830"/>
                <a:gd name="connsiteX4" fmla="*/ 5080 w 376591"/>
                <a:gd name="connsiteY4" fmla="*/ 671830 h 671830"/>
                <a:gd name="connsiteX0" fmla="*/ 0 w 376591"/>
                <a:gd name="connsiteY0" fmla="*/ 0 h 571499"/>
                <a:gd name="connsiteX1" fmla="*/ 109855 w 376591"/>
                <a:gd name="connsiteY1" fmla="*/ 186055 h 571499"/>
                <a:gd name="connsiteX2" fmla="*/ 376555 w 376591"/>
                <a:gd name="connsiteY2" fmla="*/ 281305 h 571499"/>
                <a:gd name="connsiteX3" fmla="*/ 90805 w 376591"/>
                <a:gd name="connsiteY3" fmla="*/ 424180 h 571499"/>
                <a:gd name="connsiteX4" fmla="*/ 0 w 376591"/>
                <a:gd name="connsiteY4" fmla="*/ 571499 h 571499"/>
                <a:gd name="connsiteX0" fmla="*/ 0 w 376557"/>
                <a:gd name="connsiteY0" fmla="*/ 0 h 571499"/>
                <a:gd name="connsiteX1" fmla="*/ 109855 w 376557"/>
                <a:gd name="connsiteY1" fmla="*/ 186055 h 571499"/>
                <a:gd name="connsiteX2" fmla="*/ 376555 w 376557"/>
                <a:gd name="connsiteY2" fmla="*/ 281305 h 571499"/>
                <a:gd name="connsiteX3" fmla="*/ 114300 w 376557"/>
                <a:gd name="connsiteY3" fmla="*/ 457200 h 571499"/>
                <a:gd name="connsiteX4" fmla="*/ 0 w 376557"/>
                <a:gd name="connsiteY4" fmla="*/ 571499 h 571499"/>
                <a:gd name="connsiteX0" fmla="*/ 0 w 376557"/>
                <a:gd name="connsiteY0" fmla="*/ 0 h 685800"/>
                <a:gd name="connsiteX1" fmla="*/ 109855 w 376557"/>
                <a:gd name="connsiteY1" fmla="*/ 186055 h 685800"/>
                <a:gd name="connsiteX2" fmla="*/ 376555 w 376557"/>
                <a:gd name="connsiteY2" fmla="*/ 281305 h 685800"/>
                <a:gd name="connsiteX3" fmla="*/ 114300 w 376557"/>
                <a:gd name="connsiteY3" fmla="*/ 457200 h 685800"/>
                <a:gd name="connsiteX4" fmla="*/ 0 w 376557"/>
                <a:gd name="connsiteY4" fmla="*/ 685800 h 685800"/>
                <a:gd name="connsiteX0" fmla="*/ 0 w 376557"/>
                <a:gd name="connsiteY0" fmla="*/ 0 h 685801"/>
                <a:gd name="connsiteX1" fmla="*/ 109855 w 376557"/>
                <a:gd name="connsiteY1" fmla="*/ 186056 h 685801"/>
                <a:gd name="connsiteX2" fmla="*/ 376555 w 376557"/>
                <a:gd name="connsiteY2" fmla="*/ 281306 h 685801"/>
                <a:gd name="connsiteX3" fmla="*/ 114300 w 376557"/>
                <a:gd name="connsiteY3" fmla="*/ 457201 h 685801"/>
                <a:gd name="connsiteX4" fmla="*/ 0 w 376557"/>
                <a:gd name="connsiteY4" fmla="*/ 685801 h 685801"/>
                <a:gd name="connsiteX0" fmla="*/ 0 w 376555"/>
                <a:gd name="connsiteY0" fmla="*/ 0 h 685801"/>
                <a:gd name="connsiteX1" fmla="*/ 114300 w 376555"/>
                <a:gd name="connsiteY1" fmla="*/ 114301 h 685801"/>
                <a:gd name="connsiteX2" fmla="*/ 376555 w 376555"/>
                <a:gd name="connsiteY2" fmla="*/ 281306 h 685801"/>
                <a:gd name="connsiteX3" fmla="*/ 114300 w 376555"/>
                <a:gd name="connsiteY3" fmla="*/ 457201 h 685801"/>
                <a:gd name="connsiteX4" fmla="*/ 0 w 376555"/>
                <a:gd name="connsiteY4" fmla="*/ 685801 h 685801"/>
                <a:gd name="connsiteX0" fmla="*/ 0 w 376555"/>
                <a:gd name="connsiteY0" fmla="*/ 0 h 800100"/>
                <a:gd name="connsiteX1" fmla="*/ 114300 w 376555"/>
                <a:gd name="connsiteY1" fmla="*/ 228600 h 800100"/>
                <a:gd name="connsiteX2" fmla="*/ 376555 w 376555"/>
                <a:gd name="connsiteY2" fmla="*/ 395605 h 800100"/>
                <a:gd name="connsiteX3" fmla="*/ 114300 w 376555"/>
                <a:gd name="connsiteY3" fmla="*/ 571500 h 800100"/>
                <a:gd name="connsiteX4" fmla="*/ 0 w 376555"/>
                <a:gd name="connsiteY4" fmla="*/ 80010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555" h="800100">
                  <a:moveTo>
                    <a:pt x="0" y="0"/>
                  </a:moveTo>
                  <a:cubicBezTo>
                    <a:pt x="17462" y="79375"/>
                    <a:pt x="51541" y="162666"/>
                    <a:pt x="114300" y="228600"/>
                  </a:cubicBezTo>
                  <a:cubicBezTo>
                    <a:pt x="177059" y="294534"/>
                    <a:pt x="376555" y="338455"/>
                    <a:pt x="376555" y="395605"/>
                  </a:cubicBezTo>
                  <a:cubicBezTo>
                    <a:pt x="376555" y="452755"/>
                    <a:pt x="177059" y="504084"/>
                    <a:pt x="114300" y="571500"/>
                  </a:cubicBezTo>
                  <a:cubicBezTo>
                    <a:pt x="51541" y="638916"/>
                    <a:pt x="11906" y="708818"/>
                    <a:pt x="0" y="800100"/>
                  </a:cubicBezTo>
                </a:path>
              </a:pathLst>
            </a:custGeom>
            <a:noFill/>
            <a:ln w="12700">
              <a:solidFill>
                <a:srgbClr val="002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>
                <a:solidFill>
                  <a:srgbClr val="002C62"/>
                </a:solidFill>
              </a:endParaRPr>
            </a:p>
          </p:txBody>
        </p:sp>
      </p:grp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F0B77692-7997-0671-F6A7-F556EDE6C2F8}"/>
              </a:ext>
            </a:extLst>
          </p:cNvPr>
          <p:cNvCxnSpPr>
            <a:cxnSpLocks/>
          </p:cNvCxnSpPr>
          <p:nvPr/>
        </p:nvCxnSpPr>
        <p:spPr>
          <a:xfrm flipH="1">
            <a:off x="3432907" y="3619096"/>
            <a:ext cx="977531" cy="0"/>
          </a:xfrm>
          <a:prstGeom prst="line">
            <a:avLst/>
          </a:prstGeom>
          <a:ln w="12700">
            <a:solidFill>
              <a:srgbClr val="002C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4">
            <a:extLst>
              <a:ext uri="{FF2B5EF4-FFF2-40B4-BE49-F238E27FC236}">
                <a16:creationId xmlns:a16="http://schemas.microsoft.com/office/drawing/2014/main" id="{38BD5129-0A57-4472-E808-FD029A23399B}"/>
              </a:ext>
            </a:extLst>
          </p:cNvPr>
          <p:cNvSpPr txBox="1"/>
          <p:nvPr/>
        </p:nvSpPr>
        <p:spPr>
          <a:xfrm>
            <a:off x="743936" y="4726384"/>
            <a:ext cx="2631420" cy="13780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solidFill>
                  <a:srgbClr val="002C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2400" dirty="0">
                <a:solidFill>
                  <a:srgbClr val="002C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400" i="1" dirty="0">
                <a:solidFill>
                  <a:srgbClr val="002C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en-US" sz="2400" dirty="0">
                <a:solidFill>
                  <a:srgbClr val="002C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400" i="1" dirty="0">
                <a:solidFill>
                  <a:srgbClr val="002C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dirty="0">
                <a:solidFill>
                  <a:srgbClr val="002C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)&lt;0) = </a:t>
            </a:r>
            <a:r>
              <a:rPr lang="en-US" sz="2400" dirty="0">
                <a:solidFill>
                  <a:srgbClr val="002C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</a:t>
            </a:r>
            <a:r>
              <a:rPr lang="en-US" sz="2400" dirty="0">
                <a:solidFill>
                  <a:srgbClr val="002C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(-</a:t>
            </a:r>
            <a:r>
              <a:rPr lang="en-US" sz="2400" i="1" dirty="0">
                <a:solidFill>
                  <a:srgbClr val="002C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β</a:t>
            </a:r>
            <a:r>
              <a:rPr lang="en-US" sz="2400" dirty="0">
                <a:solidFill>
                  <a:srgbClr val="002C6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 </a:t>
            </a:r>
            <a:endParaRPr lang="en-US" sz="2400" dirty="0">
              <a:solidFill>
                <a:srgbClr val="002C6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3B3A4D6D-020E-F99A-AB10-254FB7523EB6}"/>
              </a:ext>
            </a:extLst>
          </p:cNvPr>
          <p:cNvCxnSpPr>
            <a:cxnSpLocks/>
          </p:cNvCxnSpPr>
          <p:nvPr/>
        </p:nvCxnSpPr>
        <p:spPr>
          <a:xfrm flipV="1">
            <a:off x="3477179" y="4229354"/>
            <a:ext cx="360673" cy="192779"/>
          </a:xfrm>
          <a:prstGeom prst="straightConnector1">
            <a:avLst/>
          </a:prstGeom>
          <a:ln>
            <a:solidFill>
              <a:srgbClr val="002C6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1319AD1D-81E2-ECD0-7689-2509B624F147}"/>
              </a:ext>
            </a:extLst>
          </p:cNvPr>
          <p:cNvCxnSpPr>
            <a:cxnSpLocks/>
          </p:cNvCxnSpPr>
          <p:nvPr/>
        </p:nvCxnSpPr>
        <p:spPr>
          <a:xfrm>
            <a:off x="3922949" y="2745293"/>
            <a:ext cx="0" cy="1732224"/>
          </a:xfrm>
          <a:prstGeom prst="line">
            <a:avLst/>
          </a:prstGeom>
          <a:ln w="12700">
            <a:solidFill>
              <a:srgbClr val="002C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BC336A50-C1C1-210F-E1F5-0D2A46F3E03D}"/>
              </a:ext>
            </a:extLst>
          </p:cNvPr>
          <p:cNvCxnSpPr>
            <a:cxnSpLocks/>
          </p:cNvCxnSpPr>
          <p:nvPr/>
        </p:nvCxnSpPr>
        <p:spPr>
          <a:xfrm flipH="1">
            <a:off x="3975905" y="4064828"/>
            <a:ext cx="557496" cy="984"/>
          </a:xfrm>
          <a:prstGeom prst="line">
            <a:avLst/>
          </a:prstGeom>
          <a:ln w="12700">
            <a:solidFill>
              <a:srgbClr val="002C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Vrije vorm 28">
            <a:extLst>
              <a:ext uri="{FF2B5EF4-FFF2-40B4-BE49-F238E27FC236}">
                <a16:creationId xmlns:a16="http://schemas.microsoft.com/office/drawing/2014/main" id="{B5DB2488-79A8-D2A5-166C-33D41F4EA321}"/>
              </a:ext>
            </a:extLst>
          </p:cNvPr>
          <p:cNvSpPr/>
          <p:nvPr/>
        </p:nvSpPr>
        <p:spPr>
          <a:xfrm flipH="1">
            <a:off x="4739125" y="3331635"/>
            <a:ext cx="3996230" cy="782257"/>
          </a:xfrm>
          <a:custGeom>
            <a:avLst/>
            <a:gdLst>
              <a:gd name="connsiteX0" fmla="*/ 0 w 3838575"/>
              <a:gd name="connsiteY0" fmla="*/ 272522 h 626956"/>
              <a:gd name="connsiteX1" fmla="*/ 200025 w 3838575"/>
              <a:gd name="connsiteY1" fmla="*/ 139172 h 626956"/>
              <a:gd name="connsiteX2" fmla="*/ 314325 w 3838575"/>
              <a:gd name="connsiteY2" fmla="*/ 520172 h 626956"/>
              <a:gd name="connsiteX3" fmla="*/ 514350 w 3838575"/>
              <a:gd name="connsiteY3" fmla="*/ 472547 h 626956"/>
              <a:gd name="connsiteX4" fmla="*/ 762000 w 3838575"/>
              <a:gd name="connsiteY4" fmla="*/ 558272 h 626956"/>
              <a:gd name="connsiteX5" fmla="*/ 1047750 w 3838575"/>
              <a:gd name="connsiteY5" fmla="*/ 234422 h 626956"/>
              <a:gd name="connsiteX6" fmla="*/ 1238250 w 3838575"/>
              <a:gd name="connsiteY6" fmla="*/ 491597 h 626956"/>
              <a:gd name="connsiteX7" fmla="*/ 1571625 w 3838575"/>
              <a:gd name="connsiteY7" fmla="*/ 234422 h 626956"/>
              <a:gd name="connsiteX8" fmla="*/ 1743075 w 3838575"/>
              <a:gd name="connsiteY8" fmla="*/ 5822 h 626956"/>
              <a:gd name="connsiteX9" fmla="*/ 1962150 w 3838575"/>
              <a:gd name="connsiteY9" fmla="*/ 482072 h 626956"/>
              <a:gd name="connsiteX10" fmla="*/ 2419350 w 3838575"/>
              <a:gd name="connsiteY10" fmla="*/ 158222 h 626956"/>
              <a:gd name="connsiteX11" fmla="*/ 2552700 w 3838575"/>
              <a:gd name="connsiteY11" fmla="*/ 205847 h 626956"/>
              <a:gd name="connsiteX12" fmla="*/ 2819400 w 3838575"/>
              <a:gd name="connsiteY12" fmla="*/ 148697 h 626956"/>
              <a:gd name="connsiteX13" fmla="*/ 2981325 w 3838575"/>
              <a:gd name="connsiteY13" fmla="*/ 443972 h 626956"/>
              <a:gd name="connsiteX14" fmla="*/ 3152775 w 3838575"/>
              <a:gd name="connsiteY14" fmla="*/ 624947 h 626956"/>
              <a:gd name="connsiteX15" fmla="*/ 3362325 w 3838575"/>
              <a:gd name="connsiteY15" fmla="*/ 329672 h 626956"/>
              <a:gd name="connsiteX16" fmla="*/ 3571875 w 3838575"/>
              <a:gd name="connsiteY16" fmla="*/ 615422 h 626956"/>
              <a:gd name="connsiteX17" fmla="*/ 3838575 w 3838575"/>
              <a:gd name="connsiteY17" fmla="*/ 177272 h 626956"/>
              <a:gd name="connsiteX0" fmla="*/ 0 w 3838575"/>
              <a:gd name="connsiteY0" fmla="*/ 272522 h 699856"/>
              <a:gd name="connsiteX1" fmla="*/ 200025 w 3838575"/>
              <a:gd name="connsiteY1" fmla="*/ 139172 h 699856"/>
              <a:gd name="connsiteX2" fmla="*/ 314325 w 3838575"/>
              <a:gd name="connsiteY2" fmla="*/ 520172 h 699856"/>
              <a:gd name="connsiteX3" fmla="*/ 514350 w 3838575"/>
              <a:gd name="connsiteY3" fmla="*/ 472547 h 699856"/>
              <a:gd name="connsiteX4" fmla="*/ 795020 w 3838575"/>
              <a:gd name="connsiteY4" fmla="*/ 695325 h 699856"/>
              <a:gd name="connsiteX5" fmla="*/ 1047750 w 3838575"/>
              <a:gd name="connsiteY5" fmla="*/ 234422 h 699856"/>
              <a:gd name="connsiteX6" fmla="*/ 1238250 w 3838575"/>
              <a:gd name="connsiteY6" fmla="*/ 491597 h 699856"/>
              <a:gd name="connsiteX7" fmla="*/ 1571625 w 3838575"/>
              <a:gd name="connsiteY7" fmla="*/ 234422 h 699856"/>
              <a:gd name="connsiteX8" fmla="*/ 1743075 w 3838575"/>
              <a:gd name="connsiteY8" fmla="*/ 5822 h 699856"/>
              <a:gd name="connsiteX9" fmla="*/ 1962150 w 3838575"/>
              <a:gd name="connsiteY9" fmla="*/ 482072 h 699856"/>
              <a:gd name="connsiteX10" fmla="*/ 2419350 w 3838575"/>
              <a:gd name="connsiteY10" fmla="*/ 158222 h 699856"/>
              <a:gd name="connsiteX11" fmla="*/ 2552700 w 3838575"/>
              <a:gd name="connsiteY11" fmla="*/ 205847 h 699856"/>
              <a:gd name="connsiteX12" fmla="*/ 2819400 w 3838575"/>
              <a:gd name="connsiteY12" fmla="*/ 148697 h 699856"/>
              <a:gd name="connsiteX13" fmla="*/ 2981325 w 3838575"/>
              <a:gd name="connsiteY13" fmla="*/ 443972 h 699856"/>
              <a:gd name="connsiteX14" fmla="*/ 3152775 w 3838575"/>
              <a:gd name="connsiteY14" fmla="*/ 624947 h 699856"/>
              <a:gd name="connsiteX15" fmla="*/ 3362325 w 3838575"/>
              <a:gd name="connsiteY15" fmla="*/ 329672 h 699856"/>
              <a:gd name="connsiteX16" fmla="*/ 3571875 w 3838575"/>
              <a:gd name="connsiteY16" fmla="*/ 615422 h 699856"/>
              <a:gd name="connsiteX17" fmla="*/ 3838575 w 3838575"/>
              <a:gd name="connsiteY17" fmla="*/ 177272 h 699856"/>
              <a:gd name="connsiteX0" fmla="*/ 0 w 3838575"/>
              <a:gd name="connsiteY0" fmla="*/ 272522 h 708443"/>
              <a:gd name="connsiteX1" fmla="*/ 200025 w 3838575"/>
              <a:gd name="connsiteY1" fmla="*/ 139172 h 708443"/>
              <a:gd name="connsiteX2" fmla="*/ 314325 w 3838575"/>
              <a:gd name="connsiteY2" fmla="*/ 520172 h 708443"/>
              <a:gd name="connsiteX3" fmla="*/ 514350 w 3838575"/>
              <a:gd name="connsiteY3" fmla="*/ 472547 h 708443"/>
              <a:gd name="connsiteX4" fmla="*/ 795020 w 3838575"/>
              <a:gd name="connsiteY4" fmla="*/ 695325 h 708443"/>
              <a:gd name="connsiteX5" fmla="*/ 1023620 w 3838575"/>
              <a:gd name="connsiteY5" fmla="*/ 23581 h 708443"/>
              <a:gd name="connsiteX6" fmla="*/ 1238250 w 3838575"/>
              <a:gd name="connsiteY6" fmla="*/ 491597 h 708443"/>
              <a:gd name="connsiteX7" fmla="*/ 1571625 w 3838575"/>
              <a:gd name="connsiteY7" fmla="*/ 234422 h 708443"/>
              <a:gd name="connsiteX8" fmla="*/ 1743075 w 3838575"/>
              <a:gd name="connsiteY8" fmla="*/ 5822 h 708443"/>
              <a:gd name="connsiteX9" fmla="*/ 1962150 w 3838575"/>
              <a:gd name="connsiteY9" fmla="*/ 482072 h 708443"/>
              <a:gd name="connsiteX10" fmla="*/ 2419350 w 3838575"/>
              <a:gd name="connsiteY10" fmla="*/ 158222 h 708443"/>
              <a:gd name="connsiteX11" fmla="*/ 2552700 w 3838575"/>
              <a:gd name="connsiteY11" fmla="*/ 205847 h 708443"/>
              <a:gd name="connsiteX12" fmla="*/ 2819400 w 3838575"/>
              <a:gd name="connsiteY12" fmla="*/ 148697 h 708443"/>
              <a:gd name="connsiteX13" fmla="*/ 2981325 w 3838575"/>
              <a:gd name="connsiteY13" fmla="*/ 443972 h 708443"/>
              <a:gd name="connsiteX14" fmla="*/ 3152775 w 3838575"/>
              <a:gd name="connsiteY14" fmla="*/ 624947 h 708443"/>
              <a:gd name="connsiteX15" fmla="*/ 3362325 w 3838575"/>
              <a:gd name="connsiteY15" fmla="*/ 329672 h 708443"/>
              <a:gd name="connsiteX16" fmla="*/ 3571875 w 3838575"/>
              <a:gd name="connsiteY16" fmla="*/ 615422 h 708443"/>
              <a:gd name="connsiteX17" fmla="*/ 3838575 w 3838575"/>
              <a:gd name="connsiteY17" fmla="*/ 177272 h 708443"/>
              <a:gd name="connsiteX0" fmla="*/ 0 w 3838575"/>
              <a:gd name="connsiteY0" fmla="*/ 271449 h 707370"/>
              <a:gd name="connsiteX1" fmla="*/ 200025 w 3838575"/>
              <a:gd name="connsiteY1" fmla="*/ 138099 h 707370"/>
              <a:gd name="connsiteX2" fmla="*/ 314325 w 3838575"/>
              <a:gd name="connsiteY2" fmla="*/ 519099 h 707370"/>
              <a:gd name="connsiteX3" fmla="*/ 514350 w 3838575"/>
              <a:gd name="connsiteY3" fmla="*/ 471474 h 707370"/>
              <a:gd name="connsiteX4" fmla="*/ 795020 w 3838575"/>
              <a:gd name="connsiteY4" fmla="*/ 694252 h 707370"/>
              <a:gd name="connsiteX5" fmla="*/ 1023620 w 3838575"/>
              <a:gd name="connsiteY5" fmla="*/ 22508 h 707370"/>
              <a:gd name="connsiteX6" fmla="*/ 1238250 w 3838575"/>
              <a:gd name="connsiteY6" fmla="*/ 490524 h 707370"/>
              <a:gd name="connsiteX7" fmla="*/ 1480820 w 3838575"/>
              <a:gd name="connsiteY7" fmla="*/ 251108 h 707370"/>
              <a:gd name="connsiteX8" fmla="*/ 1743075 w 3838575"/>
              <a:gd name="connsiteY8" fmla="*/ 4749 h 707370"/>
              <a:gd name="connsiteX9" fmla="*/ 1962150 w 3838575"/>
              <a:gd name="connsiteY9" fmla="*/ 480999 h 707370"/>
              <a:gd name="connsiteX10" fmla="*/ 2419350 w 3838575"/>
              <a:gd name="connsiteY10" fmla="*/ 157149 h 707370"/>
              <a:gd name="connsiteX11" fmla="*/ 2552700 w 3838575"/>
              <a:gd name="connsiteY11" fmla="*/ 204774 h 707370"/>
              <a:gd name="connsiteX12" fmla="*/ 2819400 w 3838575"/>
              <a:gd name="connsiteY12" fmla="*/ 147624 h 707370"/>
              <a:gd name="connsiteX13" fmla="*/ 2981325 w 3838575"/>
              <a:gd name="connsiteY13" fmla="*/ 442899 h 707370"/>
              <a:gd name="connsiteX14" fmla="*/ 3152775 w 3838575"/>
              <a:gd name="connsiteY14" fmla="*/ 623874 h 707370"/>
              <a:gd name="connsiteX15" fmla="*/ 3362325 w 3838575"/>
              <a:gd name="connsiteY15" fmla="*/ 328599 h 707370"/>
              <a:gd name="connsiteX16" fmla="*/ 3571875 w 3838575"/>
              <a:gd name="connsiteY16" fmla="*/ 614349 h 707370"/>
              <a:gd name="connsiteX17" fmla="*/ 3838575 w 3838575"/>
              <a:gd name="connsiteY17" fmla="*/ 176199 h 707370"/>
              <a:gd name="connsiteX0" fmla="*/ 0 w 3838575"/>
              <a:gd name="connsiteY0" fmla="*/ 271449 h 707370"/>
              <a:gd name="connsiteX1" fmla="*/ 200025 w 3838575"/>
              <a:gd name="connsiteY1" fmla="*/ 138099 h 707370"/>
              <a:gd name="connsiteX2" fmla="*/ 314325 w 3838575"/>
              <a:gd name="connsiteY2" fmla="*/ 519099 h 707370"/>
              <a:gd name="connsiteX3" fmla="*/ 514350 w 3838575"/>
              <a:gd name="connsiteY3" fmla="*/ 471474 h 707370"/>
              <a:gd name="connsiteX4" fmla="*/ 795020 w 3838575"/>
              <a:gd name="connsiteY4" fmla="*/ 694252 h 707370"/>
              <a:gd name="connsiteX5" fmla="*/ 1023620 w 3838575"/>
              <a:gd name="connsiteY5" fmla="*/ 22508 h 707370"/>
              <a:gd name="connsiteX6" fmla="*/ 1238250 w 3838575"/>
              <a:gd name="connsiteY6" fmla="*/ 490524 h 707370"/>
              <a:gd name="connsiteX7" fmla="*/ 1480820 w 3838575"/>
              <a:gd name="connsiteY7" fmla="*/ 251108 h 707370"/>
              <a:gd name="connsiteX8" fmla="*/ 1743075 w 3838575"/>
              <a:gd name="connsiteY8" fmla="*/ 4749 h 707370"/>
              <a:gd name="connsiteX9" fmla="*/ 1962150 w 3838575"/>
              <a:gd name="connsiteY9" fmla="*/ 480999 h 707370"/>
              <a:gd name="connsiteX10" fmla="*/ 2166620 w 3838575"/>
              <a:gd name="connsiteY10" fmla="*/ 479707 h 707370"/>
              <a:gd name="connsiteX11" fmla="*/ 2419350 w 3838575"/>
              <a:gd name="connsiteY11" fmla="*/ 157149 h 707370"/>
              <a:gd name="connsiteX12" fmla="*/ 2552700 w 3838575"/>
              <a:gd name="connsiteY12" fmla="*/ 204774 h 707370"/>
              <a:gd name="connsiteX13" fmla="*/ 2819400 w 3838575"/>
              <a:gd name="connsiteY13" fmla="*/ 147624 h 707370"/>
              <a:gd name="connsiteX14" fmla="*/ 2981325 w 3838575"/>
              <a:gd name="connsiteY14" fmla="*/ 442899 h 707370"/>
              <a:gd name="connsiteX15" fmla="*/ 3152775 w 3838575"/>
              <a:gd name="connsiteY15" fmla="*/ 623874 h 707370"/>
              <a:gd name="connsiteX16" fmla="*/ 3362325 w 3838575"/>
              <a:gd name="connsiteY16" fmla="*/ 328599 h 707370"/>
              <a:gd name="connsiteX17" fmla="*/ 3571875 w 3838575"/>
              <a:gd name="connsiteY17" fmla="*/ 614349 h 707370"/>
              <a:gd name="connsiteX18" fmla="*/ 3838575 w 3838575"/>
              <a:gd name="connsiteY18" fmla="*/ 176199 h 707370"/>
              <a:gd name="connsiteX0" fmla="*/ 0 w 3838575"/>
              <a:gd name="connsiteY0" fmla="*/ 367954 h 803875"/>
              <a:gd name="connsiteX1" fmla="*/ 200025 w 3838575"/>
              <a:gd name="connsiteY1" fmla="*/ 234604 h 803875"/>
              <a:gd name="connsiteX2" fmla="*/ 314325 w 3838575"/>
              <a:gd name="connsiteY2" fmla="*/ 615604 h 803875"/>
              <a:gd name="connsiteX3" fmla="*/ 514350 w 3838575"/>
              <a:gd name="connsiteY3" fmla="*/ 567979 h 803875"/>
              <a:gd name="connsiteX4" fmla="*/ 795020 w 3838575"/>
              <a:gd name="connsiteY4" fmla="*/ 790757 h 803875"/>
              <a:gd name="connsiteX5" fmla="*/ 1023620 w 3838575"/>
              <a:gd name="connsiteY5" fmla="*/ 119013 h 803875"/>
              <a:gd name="connsiteX6" fmla="*/ 1238250 w 3838575"/>
              <a:gd name="connsiteY6" fmla="*/ 587029 h 803875"/>
              <a:gd name="connsiteX7" fmla="*/ 1480820 w 3838575"/>
              <a:gd name="connsiteY7" fmla="*/ 347613 h 803875"/>
              <a:gd name="connsiteX8" fmla="*/ 1743075 w 3838575"/>
              <a:gd name="connsiteY8" fmla="*/ 101254 h 803875"/>
              <a:gd name="connsiteX9" fmla="*/ 1962150 w 3838575"/>
              <a:gd name="connsiteY9" fmla="*/ 577504 h 803875"/>
              <a:gd name="connsiteX10" fmla="*/ 2166620 w 3838575"/>
              <a:gd name="connsiteY10" fmla="*/ 576212 h 803875"/>
              <a:gd name="connsiteX11" fmla="*/ 2395220 w 3838575"/>
              <a:gd name="connsiteY11" fmla="*/ 4712 h 803875"/>
              <a:gd name="connsiteX12" fmla="*/ 2552700 w 3838575"/>
              <a:gd name="connsiteY12" fmla="*/ 301279 h 803875"/>
              <a:gd name="connsiteX13" fmla="*/ 2819400 w 3838575"/>
              <a:gd name="connsiteY13" fmla="*/ 244129 h 803875"/>
              <a:gd name="connsiteX14" fmla="*/ 2981325 w 3838575"/>
              <a:gd name="connsiteY14" fmla="*/ 539404 h 803875"/>
              <a:gd name="connsiteX15" fmla="*/ 3152775 w 3838575"/>
              <a:gd name="connsiteY15" fmla="*/ 720379 h 803875"/>
              <a:gd name="connsiteX16" fmla="*/ 3362325 w 3838575"/>
              <a:gd name="connsiteY16" fmla="*/ 425104 h 803875"/>
              <a:gd name="connsiteX17" fmla="*/ 3571875 w 3838575"/>
              <a:gd name="connsiteY17" fmla="*/ 710854 h 803875"/>
              <a:gd name="connsiteX18" fmla="*/ 3838575 w 3838575"/>
              <a:gd name="connsiteY18" fmla="*/ 272704 h 803875"/>
              <a:gd name="connsiteX0" fmla="*/ 0 w 3838575"/>
              <a:gd name="connsiteY0" fmla="*/ 367685 h 803606"/>
              <a:gd name="connsiteX1" fmla="*/ 200025 w 3838575"/>
              <a:gd name="connsiteY1" fmla="*/ 234335 h 803606"/>
              <a:gd name="connsiteX2" fmla="*/ 314325 w 3838575"/>
              <a:gd name="connsiteY2" fmla="*/ 615335 h 803606"/>
              <a:gd name="connsiteX3" fmla="*/ 514350 w 3838575"/>
              <a:gd name="connsiteY3" fmla="*/ 567710 h 803606"/>
              <a:gd name="connsiteX4" fmla="*/ 795020 w 3838575"/>
              <a:gd name="connsiteY4" fmla="*/ 790488 h 803606"/>
              <a:gd name="connsiteX5" fmla="*/ 1023620 w 3838575"/>
              <a:gd name="connsiteY5" fmla="*/ 118744 h 803606"/>
              <a:gd name="connsiteX6" fmla="*/ 1238250 w 3838575"/>
              <a:gd name="connsiteY6" fmla="*/ 586760 h 803606"/>
              <a:gd name="connsiteX7" fmla="*/ 1480820 w 3838575"/>
              <a:gd name="connsiteY7" fmla="*/ 347344 h 803606"/>
              <a:gd name="connsiteX8" fmla="*/ 1743075 w 3838575"/>
              <a:gd name="connsiteY8" fmla="*/ 100985 h 803606"/>
              <a:gd name="connsiteX9" fmla="*/ 1962150 w 3838575"/>
              <a:gd name="connsiteY9" fmla="*/ 577235 h 803606"/>
              <a:gd name="connsiteX10" fmla="*/ 2166620 w 3838575"/>
              <a:gd name="connsiteY10" fmla="*/ 575943 h 803606"/>
              <a:gd name="connsiteX11" fmla="*/ 2395220 w 3838575"/>
              <a:gd name="connsiteY11" fmla="*/ 4443 h 803606"/>
              <a:gd name="connsiteX12" fmla="*/ 2552700 w 3838575"/>
              <a:gd name="connsiteY12" fmla="*/ 301010 h 803606"/>
              <a:gd name="connsiteX13" fmla="*/ 2738120 w 3838575"/>
              <a:gd name="connsiteY13" fmla="*/ 118744 h 803606"/>
              <a:gd name="connsiteX14" fmla="*/ 2981325 w 3838575"/>
              <a:gd name="connsiteY14" fmla="*/ 539135 h 803606"/>
              <a:gd name="connsiteX15" fmla="*/ 3152775 w 3838575"/>
              <a:gd name="connsiteY15" fmla="*/ 720110 h 803606"/>
              <a:gd name="connsiteX16" fmla="*/ 3362325 w 3838575"/>
              <a:gd name="connsiteY16" fmla="*/ 424835 h 803606"/>
              <a:gd name="connsiteX17" fmla="*/ 3571875 w 3838575"/>
              <a:gd name="connsiteY17" fmla="*/ 710585 h 803606"/>
              <a:gd name="connsiteX18" fmla="*/ 3838575 w 3838575"/>
              <a:gd name="connsiteY18" fmla="*/ 272435 h 803606"/>
              <a:gd name="connsiteX0" fmla="*/ 0 w 3838575"/>
              <a:gd name="connsiteY0" fmla="*/ 367685 h 803606"/>
              <a:gd name="connsiteX1" fmla="*/ 200025 w 3838575"/>
              <a:gd name="connsiteY1" fmla="*/ 234335 h 803606"/>
              <a:gd name="connsiteX2" fmla="*/ 314325 w 3838575"/>
              <a:gd name="connsiteY2" fmla="*/ 615335 h 803606"/>
              <a:gd name="connsiteX3" fmla="*/ 514350 w 3838575"/>
              <a:gd name="connsiteY3" fmla="*/ 567710 h 803606"/>
              <a:gd name="connsiteX4" fmla="*/ 795020 w 3838575"/>
              <a:gd name="connsiteY4" fmla="*/ 790488 h 803606"/>
              <a:gd name="connsiteX5" fmla="*/ 1023620 w 3838575"/>
              <a:gd name="connsiteY5" fmla="*/ 118744 h 803606"/>
              <a:gd name="connsiteX6" fmla="*/ 1238250 w 3838575"/>
              <a:gd name="connsiteY6" fmla="*/ 586760 h 803606"/>
              <a:gd name="connsiteX7" fmla="*/ 1480820 w 3838575"/>
              <a:gd name="connsiteY7" fmla="*/ 347344 h 803606"/>
              <a:gd name="connsiteX8" fmla="*/ 1743075 w 3838575"/>
              <a:gd name="connsiteY8" fmla="*/ 100985 h 803606"/>
              <a:gd name="connsiteX9" fmla="*/ 1962150 w 3838575"/>
              <a:gd name="connsiteY9" fmla="*/ 577235 h 803606"/>
              <a:gd name="connsiteX10" fmla="*/ 2166620 w 3838575"/>
              <a:gd name="connsiteY10" fmla="*/ 575943 h 803606"/>
              <a:gd name="connsiteX11" fmla="*/ 2395220 w 3838575"/>
              <a:gd name="connsiteY11" fmla="*/ 4443 h 803606"/>
              <a:gd name="connsiteX12" fmla="*/ 2552700 w 3838575"/>
              <a:gd name="connsiteY12" fmla="*/ 301010 h 803606"/>
              <a:gd name="connsiteX13" fmla="*/ 2738120 w 3838575"/>
              <a:gd name="connsiteY13" fmla="*/ 118744 h 803606"/>
              <a:gd name="connsiteX14" fmla="*/ 2981325 w 3838575"/>
              <a:gd name="connsiteY14" fmla="*/ 539135 h 803606"/>
              <a:gd name="connsiteX15" fmla="*/ 3195320 w 3838575"/>
              <a:gd name="connsiteY15" fmla="*/ 347343 h 803606"/>
              <a:gd name="connsiteX16" fmla="*/ 3362325 w 3838575"/>
              <a:gd name="connsiteY16" fmla="*/ 424835 h 803606"/>
              <a:gd name="connsiteX17" fmla="*/ 3571875 w 3838575"/>
              <a:gd name="connsiteY17" fmla="*/ 710585 h 803606"/>
              <a:gd name="connsiteX18" fmla="*/ 3838575 w 3838575"/>
              <a:gd name="connsiteY18" fmla="*/ 272435 h 803606"/>
              <a:gd name="connsiteX0" fmla="*/ 0 w 3838575"/>
              <a:gd name="connsiteY0" fmla="*/ 367685 h 803606"/>
              <a:gd name="connsiteX1" fmla="*/ 200025 w 3838575"/>
              <a:gd name="connsiteY1" fmla="*/ 234335 h 803606"/>
              <a:gd name="connsiteX2" fmla="*/ 314325 w 3838575"/>
              <a:gd name="connsiteY2" fmla="*/ 615335 h 803606"/>
              <a:gd name="connsiteX3" fmla="*/ 514350 w 3838575"/>
              <a:gd name="connsiteY3" fmla="*/ 567710 h 803606"/>
              <a:gd name="connsiteX4" fmla="*/ 795020 w 3838575"/>
              <a:gd name="connsiteY4" fmla="*/ 790488 h 803606"/>
              <a:gd name="connsiteX5" fmla="*/ 1023620 w 3838575"/>
              <a:gd name="connsiteY5" fmla="*/ 118744 h 803606"/>
              <a:gd name="connsiteX6" fmla="*/ 1238250 w 3838575"/>
              <a:gd name="connsiteY6" fmla="*/ 586760 h 803606"/>
              <a:gd name="connsiteX7" fmla="*/ 1480820 w 3838575"/>
              <a:gd name="connsiteY7" fmla="*/ 347344 h 803606"/>
              <a:gd name="connsiteX8" fmla="*/ 1743075 w 3838575"/>
              <a:gd name="connsiteY8" fmla="*/ 100985 h 803606"/>
              <a:gd name="connsiteX9" fmla="*/ 1962150 w 3838575"/>
              <a:gd name="connsiteY9" fmla="*/ 577235 h 803606"/>
              <a:gd name="connsiteX10" fmla="*/ 2166620 w 3838575"/>
              <a:gd name="connsiteY10" fmla="*/ 575943 h 803606"/>
              <a:gd name="connsiteX11" fmla="*/ 2395220 w 3838575"/>
              <a:gd name="connsiteY11" fmla="*/ 4443 h 803606"/>
              <a:gd name="connsiteX12" fmla="*/ 2552700 w 3838575"/>
              <a:gd name="connsiteY12" fmla="*/ 301010 h 803606"/>
              <a:gd name="connsiteX13" fmla="*/ 2738120 w 3838575"/>
              <a:gd name="connsiteY13" fmla="*/ 118744 h 803606"/>
              <a:gd name="connsiteX14" fmla="*/ 2981325 w 3838575"/>
              <a:gd name="connsiteY14" fmla="*/ 539135 h 803606"/>
              <a:gd name="connsiteX15" fmla="*/ 3195320 w 3838575"/>
              <a:gd name="connsiteY15" fmla="*/ 347343 h 803606"/>
              <a:gd name="connsiteX16" fmla="*/ 3362325 w 3838575"/>
              <a:gd name="connsiteY16" fmla="*/ 424835 h 803606"/>
              <a:gd name="connsiteX17" fmla="*/ 3538220 w 3838575"/>
              <a:gd name="connsiteY17" fmla="*/ 690243 h 803606"/>
              <a:gd name="connsiteX18" fmla="*/ 3838575 w 3838575"/>
              <a:gd name="connsiteY18" fmla="*/ 272435 h 803606"/>
              <a:gd name="connsiteX0" fmla="*/ 0 w 3838575"/>
              <a:gd name="connsiteY0" fmla="*/ 367685 h 803606"/>
              <a:gd name="connsiteX1" fmla="*/ 200025 w 3838575"/>
              <a:gd name="connsiteY1" fmla="*/ 234335 h 803606"/>
              <a:gd name="connsiteX2" fmla="*/ 314325 w 3838575"/>
              <a:gd name="connsiteY2" fmla="*/ 615335 h 803606"/>
              <a:gd name="connsiteX3" fmla="*/ 514350 w 3838575"/>
              <a:gd name="connsiteY3" fmla="*/ 567710 h 803606"/>
              <a:gd name="connsiteX4" fmla="*/ 795020 w 3838575"/>
              <a:gd name="connsiteY4" fmla="*/ 790488 h 803606"/>
              <a:gd name="connsiteX5" fmla="*/ 1023620 w 3838575"/>
              <a:gd name="connsiteY5" fmla="*/ 118744 h 803606"/>
              <a:gd name="connsiteX6" fmla="*/ 1238250 w 3838575"/>
              <a:gd name="connsiteY6" fmla="*/ 586760 h 803606"/>
              <a:gd name="connsiteX7" fmla="*/ 1480820 w 3838575"/>
              <a:gd name="connsiteY7" fmla="*/ 347344 h 803606"/>
              <a:gd name="connsiteX8" fmla="*/ 1743075 w 3838575"/>
              <a:gd name="connsiteY8" fmla="*/ 100985 h 803606"/>
              <a:gd name="connsiteX9" fmla="*/ 1962150 w 3838575"/>
              <a:gd name="connsiteY9" fmla="*/ 577235 h 803606"/>
              <a:gd name="connsiteX10" fmla="*/ 2166620 w 3838575"/>
              <a:gd name="connsiteY10" fmla="*/ 575943 h 803606"/>
              <a:gd name="connsiteX11" fmla="*/ 2395220 w 3838575"/>
              <a:gd name="connsiteY11" fmla="*/ 4443 h 803606"/>
              <a:gd name="connsiteX12" fmla="*/ 2552700 w 3838575"/>
              <a:gd name="connsiteY12" fmla="*/ 301010 h 803606"/>
              <a:gd name="connsiteX13" fmla="*/ 2738120 w 3838575"/>
              <a:gd name="connsiteY13" fmla="*/ 118744 h 803606"/>
              <a:gd name="connsiteX14" fmla="*/ 2981325 w 3838575"/>
              <a:gd name="connsiteY14" fmla="*/ 539135 h 803606"/>
              <a:gd name="connsiteX15" fmla="*/ 3195320 w 3838575"/>
              <a:gd name="connsiteY15" fmla="*/ 347343 h 803606"/>
              <a:gd name="connsiteX16" fmla="*/ 3362325 w 3838575"/>
              <a:gd name="connsiteY16" fmla="*/ 424835 h 803606"/>
              <a:gd name="connsiteX17" fmla="*/ 3538220 w 3838575"/>
              <a:gd name="connsiteY17" fmla="*/ 575943 h 803606"/>
              <a:gd name="connsiteX18" fmla="*/ 3838575 w 3838575"/>
              <a:gd name="connsiteY18" fmla="*/ 272435 h 803606"/>
              <a:gd name="connsiteX0" fmla="*/ 0 w 3838575"/>
              <a:gd name="connsiteY0" fmla="*/ 367685 h 796675"/>
              <a:gd name="connsiteX1" fmla="*/ 200025 w 3838575"/>
              <a:gd name="connsiteY1" fmla="*/ 234335 h 796675"/>
              <a:gd name="connsiteX2" fmla="*/ 314325 w 3838575"/>
              <a:gd name="connsiteY2" fmla="*/ 615335 h 796675"/>
              <a:gd name="connsiteX3" fmla="*/ 566420 w 3838575"/>
              <a:gd name="connsiteY3" fmla="*/ 461643 h 796675"/>
              <a:gd name="connsiteX4" fmla="*/ 795020 w 3838575"/>
              <a:gd name="connsiteY4" fmla="*/ 790488 h 796675"/>
              <a:gd name="connsiteX5" fmla="*/ 1023620 w 3838575"/>
              <a:gd name="connsiteY5" fmla="*/ 118744 h 796675"/>
              <a:gd name="connsiteX6" fmla="*/ 1238250 w 3838575"/>
              <a:gd name="connsiteY6" fmla="*/ 586760 h 796675"/>
              <a:gd name="connsiteX7" fmla="*/ 1480820 w 3838575"/>
              <a:gd name="connsiteY7" fmla="*/ 347344 h 796675"/>
              <a:gd name="connsiteX8" fmla="*/ 1743075 w 3838575"/>
              <a:gd name="connsiteY8" fmla="*/ 100985 h 796675"/>
              <a:gd name="connsiteX9" fmla="*/ 1962150 w 3838575"/>
              <a:gd name="connsiteY9" fmla="*/ 577235 h 796675"/>
              <a:gd name="connsiteX10" fmla="*/ 2166620 w 3838575"/>
              <a:gd name="connsiteY10" fmla="*/ 575943 h 796675"/>
              <a:gd name="connsiteX11" fmla="*/ 2395220 w 3838575"/>
              <a:gd name="connsiteY11" fmla="*/ 4443 h 796675"/>
              <a:gd name="connsiteX12" fmla="*/ 2552700 w 3838575"/>
              <a:gd name="connsiteY12" fmla="*/ 301010 h 796675"/>
              <a:gd name="connsiteX13" fmla="*/ 2738120 w 3838575"/>
              <a:gd name="connsiteY13" fmla="*/ 118744 h 796675"/>
              <a:gd name="connsiteX14" fmla="*/ 2981325 w 3838575"/>
              <a:gd name="connsiteY14" fmla="*/ 539135 h 796675"/>
              <a:gd name="connsiteX15" fmla="*/ 3195320 w 3838575"/>
              <a:gd name="connsiteY15" fmla="*/ 347343 h 796675"/>
              <a:gd name="connsiteX16" fmla="*/ 3362325 w 3838575"/>
              <a:gd name="connsiteY16" fmla="*/ 424835 h 796675"/>
              <a:gd name="connsiteX17" fmla="*/ 3538220 w 3838575"/>
              <a:gd name="connsiteY17" fmla="*/ 575943 h 796675"/>
              <a:gd name="connsiteX18" fmla="*/ 3838575 w 3838575"/>
              <a:gd name="connsiteY18" fmla="*/ 272435 h 796675"/>
              <a:gd name="connsiteX0" fmla="*/ 0 w 3838575"/>
              <a:gd name="connsiteY0" fmla="*/ 367685 h 796675"/>
              <a:gd name="connsiteX1" fmla="*/ 200025 w 3838575"/>
              <a:gd name="connsiteY1" fmla="*/ 234335 h 796675"/>
              <a:gd name="connsiteX2" fmla="*/ 314325 w 3838575"/>
              <a:gd name="connsiteY2" fmla="*/ 615335 h 796675"/>
              <a:gd name="connsiteX3" fmla="*/ 566420 w 3838575"/>
              <a:gd name="connsiteY3" fmla="*/ 461643 h 796675"/>
              <a:gd name="connsiteX4" fmla="*/ 795020 w 3838575"/>
              <a:gd name="connsiteY4" fmla="*/ 790488 h 796675"/>
              <a:gd name="connsiteX5" fmla="*/ 1023620 w 3838575"/>
              <a:gd name="connsiteY5" fmla="*/ 118744 h 796675"/>
              <a:gd name="connsiteX6" fmla="*/ 1238250 w 3838575"/>
              <a:gd name="connsiteY6" fmla="*/ 586760 h 796675"/>
              <a:gd name="connsiteX7" fmla="*/ 1480820 w 3838575"/>
              <a:gd name="connsiteY7" fmla="*/ 347344 h 796675"/>
              <a:gd name="connsiteX8" fmla="*/ 1480820 w 3838575"/>
              <a:gd name="connsiteY8" fmla="*/ 233044 h 796675"/>
              <a:gd name="connsiteX9" fmla="*/ 1743075 w 3838575"/>
              <a:gd name="connsiteY9" fmla="*/ 100985 h 796675"/>
              <a:gd name="connsiteX10" fmla="*/ 1962150 w 3838575"/>
              <a:gd name="connsiteY10" fmla="*/ 577235 h 796675"/>
              <a:gd name="connsiteX11" fmla="*/ 2166620 w 3838575"/>
              <a:gd name="connsiteY11" fmla="*/ 575943 h 796675"/>
              <a:gd name="connsiteX12" fmla="*/ 2395220 w 3838575"/>
              <a:gd name="connsiteY12" fmla="*/ 4443 h 796675"/>
              <a:gd name="connsiteX13" fmla="*/ 2552700 w 3838575"/>
              <a:gd name="connsiteY13" fmla="*/ 301010 h 796675"/>
              <a:gd name="connsiteX14" fmla="*/ 2738120 w 3838575"/>
              <a:gd name="connsiteY14" fmla="*/ 118744 h 796675"/>
              <a:gd name="connsiteX15" fmla="*/ 2981325 w 3838575"/>
              <a:gd name="connsiteY15" fmla="*/ 539135 h 796675"/>
              <a:gd name="connsiteX16" fmla="*/ 3195320 w 3838575"/>
              <a:gd name="connsiteY16" fmla="*/ 347343 h 796675"/>
              <a:gd name="connsiteX17" fmla="*/ 3362325 w 3838575"/>
              <a:gd name="connsiteY17" fmla="*/ 424835 h 796675"/>
              <a:gd name="connsiteX18" fmla="*/ 3538220 w 3838575"/>
              <a:gd name="connsiteY18" fmla="*/ 575943 h 796675"/>
              <a:gd name="connsiteX19" fmla="*/ 3838575 w 3838575"/>
              <a:gd name="connsiteY19" fmla="*/ 272435 h 796675"/>
              <a:gd name="connsiteX0" fmla="*/ 0 w 3838575"/>
              <a:gd name="connsiteY0" fmla="*/ 367685 h 796675"/>
              <a:gd name="connsiteX1" fmla="*/ 200025 w 3838575"/>
              <a:gd name="connsiteY1" fmla="*/ 234335 h 796675"/>
              <a:gd name="connsiteX2" fmla="*/ 314325 w 3838575"/>
              <a:gd name="connsiteY2" fmla="*/ 615335 h 796675"/>
              <a:gd name="connsiteX3" fmla="*/ 566420 w 3838575"/>
              <a:gd name="connsiteY3" fmla="*/ 461643 h 796675"/>
              <a:gd name="connsiteX4" fmla="*/ 795020 w 3838575"/>
              <a:gd name="connsiteY4" fmla="*/ 790488 h 796675"/>
              <a:gd name="connsiteX5" fmla="*/ 1023620 w 3838575"/>
              <a:gd name="connsiteY5" fmla="*/ 118744 h 796675"/>
              <a:gd name="connsiteX6" fmla="*/ 1238250 w 3838575"/>
              <a:gd name="connsiteY6" fmla="*/ 586760 h 796675"/>
              <a:gd name="connsiteX7" fmla="*/ 1366520 w 3838575"/>
              <a:gd name="connsiteY7" fmla="*/ 461644 h 796675"/>
              <a:gd name="connsiteX8" fmla="*/ 1480820 w 3838575"/>
              <a:gd name="connsiteY8" fmla="*/ 233044 h 796675"/>
              <a:gd name="connsiteX9" fmla="*/ 1743075 w 3838575"/>
              <a:gd name="connsiteY9" fmla="*/ 100985 h 796675"/>
              <a:gd name="connsiteX10" fmla="*/ 1962150 w 3838575"/>
              <a:gd name="connsiteY10" fmla="*/ 577235 h 796675"/>
              <a:gd name="connsiteX11" fmla="*/ 2166620 w 3838575"/>
              <a:gd name="connsiteY11" fmla="*/ 575943 h 796675"/>
              <a:gd name="connsiteX12" fmla="*/ 2395220 w 3838575"/>
              <a:gd name="connsiteY12" fmla="*/ 4443 h 796675"/>
              <a:gd name="connsiteX13" fmla="*/ 2552700 w 3838575"/>
              <a:gd name="connsiteY13" fmla="*/ 301010 h 796675"/>
              <a:gd name="connsiteX14" fmla="*/ 2738120 w 3838575"/>
              <a:gd name="connsiteY14" fmla="*/ 118744 h 796675"/>
              <a:gd name="connsiteX15" fmla="*/ 2981325 w 3838575"/>
              <a:gd name="connsiteY15" fmla="*/ 539135 h 796675"/>
              <a:gd name="connsiteX16" fmla="*/ 3195320 w 3838575"/>
              <a:gd name="connsiteY16" fmla="*/ 347343 h 796675"/>
              <a:gd name="connsiteX17" fmla="*/ 3362325 w 3838575"/>
              <a:gd name="connsiteY17" fmla="*/ 424835 h 796675"/>
              <a:gd name="connsiteX18" fmla="*/ 3538220 w 3838575"/>
              <a:gd name="connsiteY18" fmla="*/ 575943 h 796675"/>
              <a:gd name="connsiteX19" fmla="*/ 3838575 w 3838575"/>
              <a:gd name="connsiteY19" fmla="*/ 272435 h 796675"/>
              <a:gd name="connsiteX0" fmla="*/ 0 w 3838575"/>
              <a:gd name="connsiteY0" fmla="*/ 367685 h 796675"/>
              <a:gd name="connsiteX1" fmla="*/ 200025 w 3838575"/>
              <a:gd name="connsiteY1" fmla="*/ 234335 h 796675"/>
              <a:gd name="connsiteX2" fmla="*/ 314325 w 3838575"/>
              <a:gd name="connsiteY2" fmla="*/ 615335 h 796675"/>
              <a:gd name="connsiteX3" fmla="*/ 566420 w 3838575"/>
              <a:gd name="connsiteY3" fmla="*/ 461643 h 796675"/>
              <a:gd name="connsiteX4" fmla="*/ 795020 w 3838575"/>
              <a:gd name="connsiteY4" fmla="*/ 790488 h 796675"/>
              <a:gd name="connsiteX5" fmla="*/ 1023620 w 3838575"/>
              <a:gd name="connsiteY5" fmla="*/ 118744 h 796675"/>
              <a:gd name="connsiteX6" fmla="*/ 1238250 w 3838575"/>
              <a:gd name="connsiteY6" fmla="*/ 586760 h 796675"/>
              <a:gd name="connsiteX7" fmla="*/ 1366520 w 3838575"/>
              <a:gd name="connsiteY7" fmla="*/ 461644 h 796675"/>
              <a:gd name="connsiteX8" fmla="*/ 1595120 w 3838575"/>
              <a:gd name="connsiteY8" fmla="*/ 233044 h 796675"/>
              <a:gd name="connsiteX9" fmla="*/ 1743075 w 3838575"/>
              <a:gd name="connsiteY9" fmla="*/ 100985 h 796675"/>
              <a:gd name="connsiteX10" fmla="*/ 1962150 w 3838575"/>
              <a:gd name="connsiteY10" fmla="*/ 577235 h 796675"/>
              <a:gd name="connsiteX11" fmla="*/ 2166620 w 3838575"/>
              <a:gd name="connsiteY11" fmla="*/ 575943 h 796675"/>
              <a:gd name="connsiteX12" fmla="*/ 2395220 w 3838575"/>
              <a:gd name="connsiteY12" fmla="*/ 4443 h 796675"/>
              <a:gd name="connsiteX13" fmla="*/ 2552700 w 3838575"/>
              <a:gd name="connsiteY13" fmla="*/ 301010 h 796675"/>
              <a:gd name="connsiteX14" fmla="*/ 2738120 w 3838575"/>
              <a:gd name="connsiteY14" fmla="*/ 118744 h 796675"/>
              <a:gd name="connsiteX15" fmla="*/ 2981325 w 3838575"/>
              <a:gd name="connsiteY15" fmla="*/ 539135 h 796675"/>
              <a:gd name="connsiteX16" fmla="*/ 3195320 w 3838575"/>
              <a:gd name="connsiteY16" fmla="*/ 347343 h 796675"/>
              <a:gd name="connsiteX17" fmla="*/ 3362325 w 3838575"/>
              <a:gd name="connsiteY17" fmla="*/ 424835 h 796675"/>
              <a:gd name="connsiteX18" fmla="*/ 3538220 w 3838575"/>
              <a:gd name="connsiteY18" fmla="*/ 575943 h 796675"/>
              <a:gd name="connsiteX19" fmla="*/ 3838575 w 3838575"/>
              <a:gd name="connsiteY19" fmla="*/ 272435 h 796675"/>
              <a:gd name="connsiteX0" fmla="*/ 0 w 3838575"/>
              <a:gd name="connsiteY0" fmla="*/ 669094 h 1115448"/>
              <a:gd name="connsiteX1" fmla="*/ 200025 w 3838575"/>
              <a:gd name="connsiteY1" fmla="*/ 535744 h 1115448"/>
              <a:gd name="connsiteX2" fmla="*/ 314325 w 3838575"/>
              <a:gd name="connsiteY2" fmla="*/ 916744 h 1115448"/>
              <a:gd name="connsiteX3" fmla="*/ 566420 w 3838575"/>
              <a:gd name="connsiteY3" fmla="*/ 763052 h 1115448"/>
              <a:gd name="connsiteX4" fmla="*/ 795020 w 3838575"/>
              <a:gd name="connsiteY4" fmla="*/ 1091897 h 1115448"/>
              <a:gd name="connsiteX5" fmla="*/ 1026094 w 3838575"/>
              <a:gd name="connsiteY5" fmla="*/ 1057 h 1115448"/>
              <a:gd name="connsiteX6" fmla="*/ 1238250 w 3838575"/>
              <a:gd name="connsiteY6" fmla="*/ 888169 h 1115448"/>
              <a:gd name="connsiteX7" fmla="*/ 1366520 w 3838575"/>
              <a:gd name="connsiteY7" fmla="*/ 763053 h 1115448"/>
              <a:gd name="connsiteX8" fmla="*/ 1595120 w 3838575"/>
              <a:gd name="connsiteY8" fmla="*/ 534453 h 1115448"/>
              <a:gd name="connsiteX9" fmla="*/ 1743075 w 3838575"/>
              <a:gd name="connsiteY9" fmla="*/ 402394 h 1115448"/>
              <a:gd name="connsiteX10" fmla="*/ 1962150 w 3838575"/>
              <a:gd name="connsiteY10" fmla="*/ 878644 h 1115448"/>
              <a:gd name="connsiteX11" fmla="*/ 2166620 w 3838575"/>
              <a:gd name="connsiteY11" fmla="*/ 877352 h 1115448"/>
              <a:gd name="connsiteX12" fmla="*/ 2395220 w 3838575"/>
              <a:gd name="connsiteY12" fmla="*/ 305852 h 1115448"/>
              <a:gd name="connsiteX13" fmla="*/ 2552700 w 3838575"/>
              <a:gd name="connsiteY13" fmla="*/ 602419 h 1115448"/>
              <a:gd name="connsiteX14" fmla="*/ 2738120 w 3838575"/>
              <a:gd name="connsiteY14" fmla="*/ 420153 h 1115448"/>
              <a:gd name="connsiteX15" fmla="*/ 2981325 w 3838575"/>
              <a:gd name="connsiteY15" fmla="*/ 840544 h 1115448"/>
              <a:gd name="connsiteX16" fmla="*/ 3195320 w 3838575"/>
              <a:gd name="connsiteY16" fmla="*/ 648752 h 1115448"/>
              <a:gd name="connsiteX17" fmla="*/ 3362325 w 3838575"/>
              <a:gd name="connsiteY17" fmla="*/ 726244 h 1115448"/>
              <a:gd name="connsiteX18" fmla="*/ 3538220 w 3838575"/>
              <a:gd name="connsiteY18" fmla="*/ 877352 h 1115448"/>
              <a:gd name="connsiteX19" fmla="*/ 3838575 w 3838575"/>
              <a:gd name="connsiteY19" fmla="*/ 573844 h 1115448"/>
              <a:gd name="connsiteX0" fmla="*/ 0 w 3819081"/>
              <a:gd name="connsiteY0" fmla="*/ 352041 h 1115447"/>
              <a:gd name="connsiteX1" fmla="*/ 180531 w 3819081"/>
              <a:gd name="connsiteY1" fmla="*/ 535744 h 1115447"/>
              <a:gd name="connsiteX2" fmla="*/ 294831 w 3819081"/>
              <a:gd name="connsiteY2" fmla="*/ 916744 h 1115447"/>
              <a:gd name="connsiteX3" fmla="*/ 546926 w 3819081"/>
              <a:gd name="connsiteY3" fmla="*/ 763052 h 1115447"/>
              <a:gd name="connsiteX4" fmla="*/ 775526 w 3819081"/>
              <a:gd name="connsiteY4" fmla="*/ 1091897 h 1115447"/>
              <a:gd name="connsiteX5" fmla="*/ 1006600 w 3819081"/>
              <a:gd name="connsiteY5" fmla="*/ 1057 h 1115447"/>
              <a:gd name="connsiteX6" fmla="*/ 1218756 w 3819081"/>
              <a:gd name="connsiteY6" fmla="*/ 888169 h 1115447"/>
              <a:gd name="connsiteX7" fmla="*/ 1347026 w 3819081"/>
              <a:gd name="connsiteY7" fmla="*/ 763053 h 1115447"/>
              <a:gd name="connsiteX8" fmla="*/ 1575626 w 3819081"/>
              <a:gd name="connsiteY8" fmla="*/ 534453 h 1115447"/>
              <a:gd name="connsiteX9" fmla="*/ 1723581 w 3819081"/>
              <a:gd name="connsiteY9" fmla="*/ 402394 h 1115447"/>
              <a:gd name="connsiteX10" fmla="*/ 1942656 w 3819081"/>
              <a:gd name="connsiteY10" fmla="*/ 878644 h 1115447"/>
              <a:gd name="connsiteX11" fmla="*/ 2147126 w 3819081"/>
              <a:gd name="connsiteY11" fmla="*/ 877352 h 1115447"/>
              <a:gd name="connsiteX12" fmla="*/ 2375726 w 3819081"/>
              <a:gd name="connsiteY12" fmla="*/ 305852 h 1115447"/>
              <a:gd name="connsiteX13" fmla="*/ 2533206 w 3819081"/>
              <a:gd name="connsiteY13" fmla="*/ 602419 h 1115447"/>
              <a:gd name="connsiteX14" fmla="*/ 2718626 w 3819081"/>
              <a:gd name="connsiteY14" fmla="*/ 420153 h 1115447"/>
              <a:gd name="connsiteX15" fmla="*/ 2961831 w 3819081"/>
              <a:gd name="connsiteY15" fmla="*/ 840544 h 1115447"/>
              <a:gd name="connsiteX16" fmla="*/ 3175826 w 3819081"/>
              <a:gd name="connsiteY16" fmla="*/ 648752 h 1115447"/>
              <a:gd name="connsiteX17" fmla="*/ 3342831 w 3819081"/>
              <a:gd name="connsiteY17" fmla="*/ 726244 h 1115447"/>
              <a:gd name="connsiteX18" fmla="*/ 3518726 w 3819081"/>
              <a:gd name="connsiteY18" fmla="*/ 877352 h 1115447"/>
              <a:gd name="connsiteX19" fmla="*/ 3819081 w 3819081"/>
              <a:gd name="connsiteY19" fmla="*/ 573844 h 1115447"/>
              <a:gd name="connsiteX0" fmla="*/ 0 w 3862942"/>
              <a:gd name="connsiteY0" fmla="*/ 363570 h 1115447"/>
              <a:gd name="connsiteX1" fmla="*/ 224392 w 3862942"/>
              <a:gd name="connsiteY1" fmla="*/ 535744 h 1115447"/>
              <a:gd name="connsiteX2" fmla="*/ 338692 w 3862942"/>
              <a:gd name="connsiteY2" fmla="*/ 916744 h 1115447"/>
              <a:gd name="connsiteX3" fmla="*/ 590787 w 3862942"/>
              <a:gd name="connsiteY3" fmla="*/ 763052 h 1115447"/>
              <a:gd name="connsiteX4" fmla="*/ 819387 w 3862942"/>
              <a:gd name="connsiteY4" fmla="*/ 1091897 h 1115447"/>
              <a:gd name="connsiteX5" fmla="*/ 1050461 w 3862942"/>
              <a:gd name="connsiteY5" fmla="*/ 1057 h 1115447"/>
              <a:gd name="connsiteX6" fmla="*/ 1262617 w 3862942"/>
              <a:gd name="connsiteY6" fmla="*/ 888169 h 1115447"/>
              <a:gd name="connsiteX7" fmla="*/ 1390887 w 3862942"/>
              <a:gd name="connsiteY7" fmla="*/ 763053 h 1115447"/>
              <a:gd name="connsiteX8" fmla="*/ 1619487 w 3862942"/>
              <a:gd name="connsiteY8" fmla="*/ 534453 h 1115447"/>
              <a:gd name="connsiteX9" fmla="*/ 1767442 w 3862942"/>
              <a:gd name="connsiteY9" fmla="*/ 402394 h 1115447"/>
              <a:gd name="connsiteX10" fmla="*/ 1986517 w 3862942"/>
              <a:gd name="connsiteY10" fmla="*/ 878644 h 1115447"/>
              <a:gd name="connsiteX11" fmla="*/ 2190987 w 3862942"/>
              <a:gd name="connsiteY11" fmla="*/ 877352 h 1115447"/>
              <a:gd name="connsiteX12" fmla="*/ 2419587 w 3862942"/>
              <a:gd name="connsiteY12" fmla="*/ 305852 h 1115447"/>
              <a:gd name="connsiteX13" fmla="*/ 2577067 w 3862942"/>
              <a:gd name="connsiteY13" fmla="*/ 602419 h 1115447"/>
              <a:gd name="connsiteX14" fmla="*/ 2762487 w 3862942"/>
              <a:gd name="connsiteY14" fmla="*/ 420153 h 1115447"/>
              <a:gd name="connsiteX15" fmla="*/ 3005692 w 3862942"/>
              <a:gd name="connsiteY15" fmla="*/ 840544 h 1115447"/>
              <a:gd name="connsiteX16" fmla="*/ 3219687 w 3862942"/>
              <a:gd name="connsiteY16" fmla="*/ 648752 h 1115447"/>
              <a:gd name="connsiteX17" fmla="*/ 3386692 w 3862942"/>
              <a:gd name="connsiteY17" fmla="*/ 726244 h 1115447"/>
              <a:gd name="connsiteX18" fmla="*/ 3562587 w 3862942"/>
              <a:gd name="connsiteY18" fmla="*/ 877352 h 1115447"/>
              <a:gd name="connsiteX19" fmla="*/ 3862942 w 3862942"/>
              <a:gd name="connsiteY19" fmla="*/ 573844 h 1115447"/>
              <a:gd name="connsiteX0" fmla="*/ 0 w 3833702"/>
              <a:gd name="connsiteY0" fmla="*/ 156045 h 1115447"/>
              <a:gd name="connsiteX1" fmla="*/ 195152 w 3833702"/>
              <a:gd name="connsiteY1" fmla="*/ 535744 h 1115447"/>
              <a:gd name="connsiteX2" fmla="*/ 309452 w 3833702"/>
              <a:gd name="connsiteY2" fmla="*/ 916744 h 1115447"/>
              <a:gd name="connsiteX3" fmla="*/ 561547 w 3833702"/>
              <a:gd name="connsiteY3" fmla="*/ 763052 h 1115447"/>
              <a:gd name="connsiteX4" fmla="*/ 790147 w 3833702"/>
              <a:gd name="connsiteY4" fmla="*/ 1091897 h 1115447"/>
              <a:gd name="connsiteX5" fmla="*/ 1021221 w 3833702"/>
              <a:gd name="connsiteY5" fmla="*/ 1057 h 1115447"/>
              <a:gd name="connsiteX6" fmla="*/ 1233377 w 3833702"/>
              <a:gd name="connsiteY6" fmla="*/ 888169 h 1115447"/>
              <a:gd name="connsiteX7" fmla="*/ 1361647 w 3833702"/>
              <a:gd name="connsiteY7" fmla="*/ 763053 h 1115447"/>
              <a:gd name="connsiteX8" fmla="*/ 1590247 w 3833702"/>
              <a:gd name="connsiteY8" fmla="*/ 534453 h 1115447"/>
              <a:gd name="connsiteX9" fmla="*/ 1738202 w 3833702"/>
              <a:gd name="connsiteY9" fmla="*/ 402394 h 1115447"/>
              <a:gd name="connsiteX10" fmla="*/ 1957277 w 3833702"/>
              <a:gd name="connsiteY10" fmla="*/ 878644 h 1115447"/>
              <a:gd name="connsiteX11" fmla="*/ 2161747 w 3833702"/>
              <a:gd name="connsiteY11" fmla="*/ 877352 h 1115447"/>
              <a:gd name="connsiteX12" fmla="*/ 2390347 w 3833702"/>
              <a:gd name="connsiteY12" fmla="*/ 305852 h 1115447"/>
              <a:gd name="connsiteX13" fmla="*/ 2547827 w 3833702"/>
              <a:gd name="connsiteY13" fmla="*/ 602419 h 1115447"/>
              <a:gd name="connsiteX14" fmla="*/ 2733247 w 3833702"/>
              <a:gd name="connsiteY14" fmla="*/ 420153 h 1115447"/>
              <a:gd name="connsiteX15" fmla="*/ 2976452 w 3833702"/>
              <a:gd name="connsiteY15" fmla="*/ 840544 h 1115447"/>
              <a:gd name="connsiteX16" fmla="*/ 3190447 w 3833702"/>
              <a:gd name="connsiteY16" fmla="*/ 648752 h 1115447"/>
              <a:gd name="connsiteX17" fmla="*/ 3357452 w 3833702"/>
              <a:gd name="connsiteY17" fmla="*/ 726244 h 1115447"/>
              <a:gd name="connsiteX18" fmla="*/ 3533347 w 3833702"/>
              <a:gd name="connsiteY18" fmla="*/ 877352 h 1115447"/>
              <a:gd name="connsiteX19" fmla="*/ 3833702 w 3833702"/>
              <a:gd name="connsiteY19" fmla="*/ 573844 h 1115447"/>
              <a:gd name="connsiteX0" fmla="*/ 0 w 3833702"/>
              <a:gd name="connsiteY0" fmla="*/ 156045 h 1115447"/>
              <a:gd name="connsiteX1" fmla="*/ 195152 w 3833702"/>
              <a:gd name="connsiteY1" fmla="*/ 535744 h 1115447"/>
              <a:gd name="connsiteX2" fmla="*/ 309452 w 3833702"/>
              <a:gd name="connsiteY2" fmla="*/ 916744 h 1115447"/>
              <a:gd name="connsiteX3" fmla="*/ 561547 w 3833702"/>
              <a:gd name="connsiteY3" fmla="*/ 763052 h 1115447"/>
              <a:gd name="connsiteX4" fmla="*/ 790147 w 3833702"/>
              <a:gd name="connsiteY4" fmla="*/ 1091897 h 1115447"/>
              <a:gd name="connsiteX5" fmla="*/ 1021221 w 3833702"/>
              <a:gd name="connsiteY5" fmla="*/ 1057 h 1115447"/>
              <a:gd name="connsiteX6" fmla="*/ 1233377 w 3833702"/>
              <a:gd name="connsiteY6" fmla="*/ 888169 h 1115447"/>
              <a:gd name="connsiteX7" fmla="*/ 1361647 w 3833702"/>
              <a:gd name="connsiteY7" fmla="*/ 763053 h 1115447"/>
              <a:gd name="connsiteX8" fmla="*/ 1590247 w 3833702"/>
              <a:gd name="connsiteY8" fmla="*/ 534453 h 1115447"/>
              <a:gd name="connsiteX9" fmla="*/ 1738202 w 3833702"/>
              <a:gd name="connsiteY9" fmla="*/ 402394 h 1115447"/>
              <a:gd name="connsiteX10" fmla="*/ 1957277 w 3833702"/>
              <a:gd name="connsiteY10" fmla="*/ 878644 h 1115447"/>
              <a:gd name="connsiteX11" fmla="*/ 2161747 w 3833702"/>
              <a:gd name="connsiteY11" fmla="*/ 877352 h 1115447"/>
              <a:gd name="connsiteX12" fmla="*/ 2390347 w 3833702"/>
              <a:gd name="connsiteY12" fmla="*/ 305852 h 1115447"/>
              <a:gd name="connsiteX13" fmla="*/ 2547827 w 3833702"/>
              <a:gd name="connsiteY13" fmla="*/ 602419 h 1115447"/>
              <a:gd name="connsiteX14" fmla="*/ 2733247 w 3833702"/>
              <a:gd name="connsiteY14" fmla="*/ 420153 h 1115447"/>
              <a:gd name="connsiteX15" fmla="*/ 2976452 w 3833702"/>
              <a:gd name="connsiteY15" fmla="*/ 840544 h 1115447"/>
              <a:gd name="connsiteX16" fmla="*/ 3190447 w 3833702"/>
              <a:gd name="connsiteY16" fmla="*/ 648752 h 1115447"/>
              <a:gd name="connsiteX17" fmla="*/ 3357452 w 3833702"/>
              <a:gd name="connsiteY17" fmla="*/ 726244 h 1115447"/>
              <a:gd name="connsiteX18" fmla="*/ 3533347 w 3833702"/>
              <a:gd name="connsiteY18" fmla="*/ 877352 h 1115447"/>
              <a:gd name="connsiteX19" fmla="*/ 3833702 w 3833702"/>
              <a:gd name="connsiteY19" fmla="*/ 573844 h 1115447"/>
              <a:gd name="connsiteX0" fmla="*/ 0 w 3833702"/>
              <a:gd name="connsiteY0" fmla="*/ 156045 h 1115447"/>
              <a:gd name="connsiteX1" fmla="*/ 195152 w 3833702"/>
              <a:gd name="connsiteY1" fmla="*/ 535744 h 1115447"/>
              <a:gd name="connsiteX2" fmla="*/ 309452 w 3833702"/>
              <a:gd name="connsiteY2" fmla="*/ 916744 h 1115447"/>
              <a:gd name="connsiteX3" fmla="*/ 561547 w 3833702"/>
              <a:gd name="connsiteY3" fmla="*/ 763052 h 1115447"/>
              <a:gd name="connsiteX4" fmla="*/ 790147 w 3833702"/>
              <a:gd name="connsiteY4" fmla="*/ 1091897 h 1115447"/>
              <a:gd name="connsiteX5" fmla="*/ 1021221 w 3833702"/>
              <a:gd name="connsiteY5" fmla="*/ 1057 h 1115447"/>
              <a:gd name="connsiteX6" fmla="*/ 1233377 w 3833702"/>
              <a:gd name="connsiteY6" fmla="*/ 888169 h 1115447"/>
              <a:gd name="connsiteX7" fmla="*/ 1361647 w 3833702"/>
              <a:gd name="connsiteY7" fmla="*/ 763053 h 1115447"/>
              <a:gd name="connsiteX8" fmla="*/ 1590247 w 3833702"/>
              <a:gd name="connsiteY8" fmla="*/ 534453 h 1115447"/>
              <a:gd name="connsiteX9" fmla="*/ 1738202 w 3833702"/>
              <a:gd name="connsiteY9" fmla="*/ 402394 h 1115447"/>
              <a:gd name="connsiteX10" fmla="*/ 1957277 w 3833702"/>
              <a:gd name="connsiteY10" fmla="*/ 878644 h 1115447"/>
              <a:gd name="connsiteX11" fmla="*/ 2161747 w 3833702"/>
              <a:gd name="connsiteY11" fmla="*/ 877352 h 1115447"/>
              <a:gd name="connsiteX12" fmla="*/ 2390347 w 3833702"/>
              <a:gd name="connsiteY12" fmla="*/ 305852 h 1115447"/>
              <a:gd name="connsiteX13" fmla="*/ 2547827 w 3833702"/>
              <a:gd name="connsiteY13" fmla="*/ 602419 h 1115447"/>
              <a:gd name="connsiteX14" fmla="*/ 2733247 w 3833702"/>
              <a:gd name="connsiteY14" fmla="*/ 420153 h 1115447"/>
              <a:gd name="connsiteX15" fmla="*/ 2976452 w 3833702"/>
              <a:gd name="connsiteY15" fmla="*/ 840544 h 1115447"/>
              <a:gd name="connsiteX16" fmla="*/ 3190447 w 3833702"/>
              <a:gd name="connsiteY16" fmla="*/ 648752 h 1115447"/>
              <a:gd name="connsiteX17" fmla="*/ 3357452 w 3833702"/>
              <a:gd name="connsiteY17" fmla="*/ 726244 h 1115447"/>
              <a:gd name="connsiteX18" fmla="*/ 3533347 w 3833702"/>
              <a:gd name="connsiteY18" fmla="*/ 877352 h 1115447"/>
              <a:gd name="connsiteX19" fmla="*/ 3833702 w 3833702"/>
              <a:gd name="connsiteY19" fmla="*/ 573844 h 1115447"/>
              <a:gd name="connsiteX0" fmla="*/ 0 w 3833702"/>
              <a:gd name="connsiteY0" fmla="*/ 156045 h 1115447"/>
              <a:gd name="connsiteX1" fmla="*/ 195152 w 3833702"/>
              <a:gd name="connsiteY1" fmla="*/ 535744 h 1115447"/>
              <a:gd name="connsiteX2" fmla="*/ 309452 w 3833702"/>
              <a:gd name="connsiteY2" fmla="*/ 916744 h 1115447"/>
              <a:gd name="connsiteX3" fmla="*/ 561547 w 3833702"/>
              <a:gd name="connsiteY3" fmla="*/ 763052 h 1115447"/>
              <a:gd name="connsiteX4" fmla="*/ 790147 w 3833702"/>
              <a:gd name="connsiteY4" fmla="*/ 1091897 h 1115447"/>
              <a:gd name="connsiteX5" fmla="*/ 1021221 w 3833702"/>
              <a:gd name="connsiteY5" fmla="*/ 1057 h 1115447"/>
              <a:gd name="connsiteX6" fmla="*/ 1233377 w 3833702"/>
              <a:gd name="connsiteY6" fmla="*/ 888169 h 1115447"/>
              <a:gd name="connsiteX7" fmla="*/ 1361647 w 3833702"/>
              <a:gd name="connsiteY7" fmla="*/ 763053 h 1115447"/>
              <a:gd name="connsiteX8" fmla="*/ 1590247 w 3833702"/>
              <a:gd name="connsiteY8" fmla="*/ 534453 h 1115447"/>
              <a:gd name="connsiteX9" fmla="*/ 1738202 w 3833702"/>
              <a:gd name="connsiteY9" fmla="*/ 402394 h 1115447"/>
              <a:gd name="connsiteX10" fmla="*/ 1957277 w 3833702"/>
              <a:gd name="connsiteY10" fmla="*/ 878644 h 1115447"/>
              <a:gd name="connsiteX11" fmla="*/ 2161747 w 3833702"/>
              <a:gd name="connsiteY11" fmla="*/ 877352 h 1115447"/>
              <a:gd name="connsiteX12" fmla="*/ 2390347 w 3833702"/>
              <a:gd name="connsiteY12" fmla="*/ 305852 h 1115447"/>
              <a:gd name="connsiteX13" fmla="*/ 2547827 w 3833702"/>
              <a:gd name="connsiteY13" fmla="*/ 602419 h 1115447"/>
              <a:gd name="connsiteX14" fmla="*/ 2733247 w 3833702"/>
              <a:gd name="connsiteY14" fmla="*/ 420153 h 1115447"/>
              <a:gd name="connsiteX15" fmla="*/ 2976452 w 3833702"/>
              <a:gd name="connsiteY15" fmla="*/ 840544 h 1115447"/>
              <a:gd name="connsiteX16" fmla="*/ 3190447 w 3833702"/>
              <a:gd name="connsiteY16" fmla="*/ 648752 h 1115447"/>
              <a:gd name="connsiteX17" fmla="*/ 3357452 w 3833702"/>
              <a:gd name="connsiteY17" fmla="*/ 726244 h 1115447"/>
              <a:gd name="connsiteX18" fmla="*/ 3533347 w 3833702"/>
              <a:gd name="connsiteY18" fmla="*/ 877352 h 1115447"/>
              <a:gd name="connsiteX19" fmla="*/ 3833702 w 3833702"/>
              <a:gd name="connsiteY19" fmla="*/ 573844 h 111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33702" h="1115447">
                <a:moveTo>
                  <a:pt x="0" y="156045"/>
                </a:moveTo>
                <a:cubicBezTo>
                  <a:pt x="83566" y="149436"/>
                  <a:pt x="143577" y="408961"/>
                  <a:pt x="195152" y="535744"/>
                </a:cubicBezTo>
                <a:cubicBezTo>
                  <a:pt x="246727" y="662527"/>
                  <a:pt x="248386" y="878859"/>
                  <a:pt x="309452" y="916744"/>
                </a:cubicBezTo>
                <a:cubicBezTo>
                  <a:pt x="370518" y="954629"/>
                  <a:pt x="481431" y="733860"/>
                  <a:pt x="561547" y="763052"/>
                </a:cubicBezTo>
                <a:cubicBezTo>
                  <a:pt x="641663" y="792244"/>
                  <a:pt x="713535" y="1218896"/>
                  <a:pt x="790147" y="1091897"/>
                </a:cubicBezTo>
                <a:cubicBezTo>
                  <a:pt x="866759" y="964898"/>
                  <a:pt x="947349" y="35012"/>
                  <a:pt x="1021221" y="1057"/>
                </a:cubicBezTo>
                <a:cubicBezTo>
                  <a:pt x="1095093" y="-32898"/>
                  <a:pt x="1176639" y="761170"/>
                  <a:pt x="1233377" y="888169"/>
                </a:cubicBezTo>
                <a:cubicBezTo>
                  <a:pt x="1290115" y="1015168"/>
                  <a:pt x="1302169" y="822006"/>
                  <a:pt x="1361647" y="763053"/>
                </a:cubicBezTo>
                <a:cubicBezTo>
                  <a:pt x="1421125" y="704100"/>
                  <a:pt x="1546538" y="575513"/>
                  <a:pt x="1590247" y="534453"/>
                </a:cubicBezTo>
                <a:cubicBezTo>
                  <a:pt x="1633956" y="493393"/>
                  <a:pt x="1677030" y="345029"/>
                  <a:pt x="1738202" y="402394"/>
                </a:cubicBezTo>
                <a:cubicBezTo>
                  <a:pt x="1799374" y="459759"/>
                  <a:pt x="1886686" y="799484"/>
                  <a:pt x="1957277" y="878644"/>
                </a:cubicBezTo>
                <a:cubicBezTo>
                  <a:pt x="2027868" y="957804"/>
                  <a:pt x="2085547" y="931327"/>
                  <a:pt x="2161747" y="877352"/>
                </a:cubicBezTo>
                <a:cubicBezTo>
                  <a:pt x="2237947" y="823377"/>
                  <a:pt x="2326000" y="351674"/>
                  <a:pt x="2390347" y="305852"/>
                </a:cubicBezTo>
                <a:cubicBezTo>
                  <a:pt x="2454694" y="260030"/>
                  <a:pt x="2490677" y="583369"/>
                  <a:pt x="2547827" y="602419"/>
                </a:cubicBezTo>
                <a:cubicBezTo>
                  <a:pt x="2604977" y="621469"/>
                  <a:pt x="2661809" y="380465"/>
                  <a:pt x="2733247" y="420153"/>
                </a:cubicBezTo>
                <a:cubicBezTo>
                  <a:pt x="2804685" y="459841"/>
                  <a:pt x="2900252" y="802444"/>
                  <a:pt x="2976452" y="840544"/>
                </a:cubicBezTo>
                <a:cubicBezTo>
                  <a:pt x="3052652" y="878644"/>
                  <a:pt x="3126947" y="667802"/>
                  <a:pt x="3190447" y="648752"/>
                </a:cubicBezTo>
                <a:cubicBezTo>
                  <a:pt x="3253947" y="629702"/>
                  <a:pt x="3300302" y="688144"/>
                  <a:pt x="3357452" y="726244"/>
                </a:cubicBezTo>
                <a:cubicBezTo>
                  <a:pt x="3414602" y="764344"/>
                  <a:pt x="3453972" y="902752"/>
                  <a:pt x="3533347" y="877352"/>
                </a:cubicBezTo>
                <a:cubicBezTo>
                  <a:pt x="3612722" y="851952"/>
                  <a:pt x="3833702" y="573844"/>
                  <a:pt x="3833702" y="573844"/>
                </a:cubicBezTo>
              </a:path>
            </a:pathLst>
          </a:custGeom>
          <a:noFill/>
          <a:ln w="12700">
            <a:solidFill>
              <a:srgbClr val="0395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>
              <a:solidFill>
                <a:srgbClr val="002C62"/>
              </a:solidFill>
            </a:endParaRPr>
          </a:p>
        </p:txBody>
      </p: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7DF9104D-E911-0DEC-45E4-DD7B9D550241}"/>
              </a:ext>
            </a:extLst>
          </p:cNvPr>
          <p:cNvCxnSpPr>
            <a:cxnSpLocks/>
          </p:cNvCxnSpPr>
          <p:nvPr/>
        </p:nvCxnSpPr>
        <p:spPr>
          <a:xfrm flipH="1">
            <a:off x="8840679" y="3331635"/>
            <a:ext cx="567689" cy="443603"/>
          </a:xfrm>
          <a:prstGeom prst="straightConnector1">
            <a:avLst/>
          </a:prstGeom>
          <a:ln>
            <a:solidFill>
              <a:srgbClr val="002C6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vak 24">
            <a:extLst>
              <a:ext uri="{FF2B5EF4-FFF2-40B4-BE49-F238E27FC236}">
                <a16:creationId xmlns:a16="http://schemas.microsoft.com/office/drawing/2014/main" id="{F67E80CC-F28A-979E-0D87-70270C90A2F6}"/>
              </a:ext>
            </a:extLst>
          </p:cNvPr>
          <p:cNvSpPr txBox="1"/>
          <p:nvPr/>
        </p:nvSpPr>
        <p:spPr>
          <a:xfrm>
            <a:off x="9451850" y="2798341"/>
            <a:ext cx="2708095" cy="4286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400" dirty="0">
                <a:solidFill>
                  <a:srgbClr val="0395F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Twee</a:t>
            </a:r>
            <a:r>
              <a:rPr lang="nl-NL" sz="2400" dirty="0">
                <a:solidFill>
                  <a:srgbClr val="0395F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realisaties (trekkingen)</a:t>
            </a:r>
            <a:endParaRPr lang="en-US" sz="2400" dirty="0">
              <a:solidFill>
                <a:srgbClr val="0395F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12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2189F-7EFC-B0FA-32FF-E1C381DE8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Ruimtelijke variabiliteit </a:t>
            </a:r>
            <a:r>
              <a:rPr lang="nl-NL" u="sng" dirty="0"/>
              <a:t>van een variabele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D5F26FD-FE07-975E-2722-40C291871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848" y="1628800"/>
            <a:ext cx="5844082" cy="438306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C6865C3-96B3-118F-8872-E8CE9561B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430" y="1649714"/>
            <a:ext cx="5844082" cy="4383062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565AFA95-769D-88CB-B8DB-F83809FF5936}"/>
              </a:ext>
            </a:extLst>
          </p:cNvPr>
          <p:cNvSpPr txBox="1">
            <a:spLocks/>
          </p:cNvSpPr>
          <p:nvPr/>
        </p:nvSpPr>
        <p:spPr>
          <a:xfrm>
            <a:off x="1563174" y="1141648"/>
            <a:ext cx="4500614" cy="3845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002C62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C62"/>
                </a:solidFill>
                <a:latin typeface="+mn-lt"/>
                <a:ea typeface="+mn-ea"/>
                <a:cs typeface="+mn-cs"/>
              </a:defRPr>
            </a:lvl2pPr>
            <a:lvl3pPr marL="542925" indent="-2762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002C62"/>
                </a:solidFill>
                <a:latin typeface="+mn-lt"/>
                <a:ea typeface="+mn-ea"/>
                <a:cs typeface="+mn-cs"/>
              </a:defRPr>
            </a:lvl3pPr>
            <a:lvl4pPr marL="895350" indent="-3524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rgbClr val="002C6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C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/>
              <a:t>Autocorrelatiefunctie van een variabele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6548068-59CD-22D5-0BC5-F02383E74193}"/>
              </a:ext>
            </a:extLst>
          </p:cNvPr>
          <p:cNvSpPr txBox="1">
            <a:spLocks/>
          </p:cNvSpPr>
          <p:nvPr/>
        </p:nvSpPr>
        <p:spPr>
          <a:xfrm>
            <a:off x="7400034" y="1393150"/>
            <a:ext cx="6508304" cy="571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002C62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C62"/>
                </a:solidFill>
                <a:latin typeface="+mn-lt"/>
                <a:ea typeface="+mn-ea"/>
                <a:cs typeface="+mn-cs"/>
              </a:defRPr>
            </a:lvl2pPr>
            <a:lvl3pPr marL="542925" indent="-2762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002C62"/>
                </a:solidFill>
                <a:latin typeface="+mn-lt"/>
                <a:ea typeface="+mn-ea"/>
                <a:cs typeface="+mn-cs"/>
              </a:defRPr>
            </a:lvl3pPr>
            <a:lvl4pPr marL="895350" indent="-3524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rgbClr val="002C6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C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/>
              <a:t>Mogelijke realisatie:</a:t>
            </a:r>
          </a:p>
        </p:txBody>
      </p:sp>
    </p:spTree>
    <p:extLst>
      <p:ext uri="{BB962C8B-B14F-4D97-AF65-F5344CB8AC3E}">
        <p14:creationId xmlns:p14="http://schemas.microsoft.com/office/powerpoint/2010/main" val="3741153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1476A142-BB8E-D936-1FA2-EC4C9AC7C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906" y="1628800"/>
            <a:ext cx="5833072" cy="437480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B1B9CB0-02F3-1D13-014F-080FBC935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1628800"/>
            <a:ext cx="5750816" cy="43131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8D2189F-7EFC-B0FA-32FF-E1C381DE8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Ruimtelijke variabiliteit </a:t>
            </a:r>
            <a:r>
              <a:rPr lang="nl-NL" u="sng" dirty="0"/>
              <a:t>van een variabele</a:t>
            </a:r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565AFA95-769D-88CB-B8DB-F83809FF5936}"/>
              </a:ext>
            </a:extLst>
          </p:cNvPr>
          <p:cNvSpPr txBox="1">
            <a:spLocks/>
          </p:cNvSpPr>
          <p:nvPr/>
        </p:nvSpPr>
        <p:spPr>
          <a:xfrm>
            <a:off x="1563174" y="1141648"/>
            <a:ext cx="4500614" cy="3845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002C62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C62"/>
                </a:solidFill>
                <a:latin typeface="+mn-lt"/>
                <a:ea typeface="+mn-ea"/>
                <a:cs typeface="+mn-cs"/>
              </a:defRPr>
            </a:lvl2pPr>
            <a:lvl3pPr marL="542925" indent="-2762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002C62"/>
                </a:solidFill>
                <a:latin typeface="+mn-lt"/>
                <a:ea typeface="+mn-ea"/>
                <a:cs typeface="+mn-cs"/>
              </a:defRPr>
            </a:lvl3pPr>
            <a:lvl4pPr marL="895350" indent="-3524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rgbClr val="002C6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C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/>
              <a:t>Autocorrelatiefunctie van een variabele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6548068-59CD-22D5-0BC5-F02383E74193}"/>
              </a:ext>
            </a:extLst>
          </p:cNvPr>
          <p:cNvSpPr txBox="1">
            <a:spLocks/>
          </p:cNvSpPr>
          <p:nvPr/>
        </p:nvSpPr>
        <p:spPr>
          <a:xfrm>
            <a:off x="7400034" y="1393150"/>
            <a:ext cx="6508304" cy="571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002C62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C62"/>
                </a:solidFill>
                <a:latin typeface="+mn-lt"/>
                <a:ea typeface="+mn-ea"/>
                <a:cs typeface="+mn-cs"/>
              </a:defRPr>
            </a:lvl2pPr>
            <a:lvl3pPr marL="542925" indent="-2762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002C62"/>
                </a:solidFill>
                <a:latin typeface="+mn-lt"/>
                <a:ea typeface="+mn-ea"/>
                <a:cs typeface="+mn-cs"/>
              </a:defRPr>
            </a:lvl3pPr>
            <a:lvl4pPr marL="895350" indent="-3524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rgbClr val="002C6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C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/>
              <a:t>Mogelijke realisatie: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2">
                <a:extLst>
                  <a:ext uri="{FF2B5EF4-FFF2-40B4-BE49-F238E27FC236}">
                    <a16:creationId xmlns:a16="http://schemas.microsoft.com/office/drawing/2014/main" id="{30317C63-4099-F0BB-578A-B0218B27D15D}"/>
                  </a:ext>
                </a:extLst>
              </p:cNvPr>
              <p:cNvSpPr txBox="1"/>
              <p:nvPr/>
            </p:nvSpPr>
            <p:spPr bwMode="auto">
              <a:xfrm>
                <a:off x="1563174" y="4371806"/>
                <a:ext cx="3933595" cy="8260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2C62"/>
                </a:solidFill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nl-N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</m:t>
                      </m:r>
                      <m:r>
                        <a:rPr lang="nl-NL" sz="2400" b="0" i="1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nl-N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+(1−</m:t>
                      </m:r>
                      <m:r>
                        <a:rPr lang="nl-N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</m:t>
                      </m:r>
                      <m:r>
                        <a:rPr lang="nl-NL" sz="2400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0</m:t>
                      </m:r>
                      <m:r>
                        <a:rPr lang="nl-NL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nl-N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NL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nl-NL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l-NL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nl-NL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nl-NL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nl-NL" sz="2400" b="0" i="1" baseline="-2500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nl-NL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13" name="Object 12">
                <a:extLst>
                  <a:ext uri="{FF2B5EF4-FFF2-40B4-BE49-F238E27FC236}">
                    <a16:creationId xmlns:a16="http://schemas.microsoft.com/office/drawing/2014/main" id="{30317C63-4099-F0BB-578A-B0218B27D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3174" y="4371806"/>
                <a:ext cx="3933595" cy="8260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2C62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576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B24FC8-140C-0033-0D01-E5578C475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Ruimtelijke variabiliteit </a:t>
            </a:r>
            <a:r>
              <a:rPr lang="nl-NL" u="sng" dirty="0"/>
              <a:t>van de grenstoestandfunctie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B44B76-3195-B404-5E89-46F98C4EE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Volgt uit autocorrelatiefuncties van onderliggende variabelen:</a:t>
            </a:r>
          </a:p>
          <a:p>
            <a:endParaRPr lang="nl-NL" dirty="0"/>
          </a:p>
          <a:p>
            <a:r>
              <a:rPr lang="nl-NL" dirty="0"/>
              <a:t>Stel: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Dan:</a:t>
            </a:r>
          </a:p>
          <a:p>
            <a:endParaRPr lang="nl-NL" dirty="0"/>
          </a:p>
          <a:p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2">
                <a:extLst>
                  <a:ext uri="{FF2B5EF4-FFF2-40B4-BE49-F238E27FC236}">
                    <a16:creationId xmlns:a16="http://schemas.microsoft.com/office/drawing/2014/main" id="{7516AF79-5A21-DDDA-F124-549F084B66B3}"/>
                  </a:ext>
                </a:extLst>
              </p:cNvPr>
              <p:cNvSpPr txBox="1"/>
              <p:nvPr/>
            </p:nvSpPr>
            <p:spPr bwMode="auto">
              <a:xfrm>
                <a:off x="479376" y="3194050"/>
                <a:ext cx="5112568" cy="95503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l-NL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nl-NL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NL" sz="3200" dirty="0"/>
              </a:p>
            </p:txBody>
          </p:sp>
        </mc:Choice>
        <mc:Fallback xmlns="">
          <p:sp>
            <p:nvSpPr>
              <p:cNvPr id="6" name="Object 12">
                <a:extLst>
                  <a:ext uri="{FF2B5EF4-FFF2-40B4-BE49-F238E27FC236}">
                    <a16:creationId xmlns:a16="http://schemas.microsoft.com/office/drawing/2014/main" id="{7516AF79-5A21-DDDA-F124-549F084B6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376" y="3194050"/>
                <a:ext cx="5112568" cy="9550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2">
                <a:extLst>
                  <a:ext uri="{FF2B5EF4-FFF2-40B4-BE49-F238E27FC236}">
                    <a16:creationId xmlns:a16="http://schemas.microsoft.com/office/drawing/2014/main" id="{097F756E-DFFF-AA2B-66F6-4A5DE2A1C564}"/>
                  </a:ext>
                </a:extLst>
              </p:cNvPr>
              <p:cNvSpPr txBox="1"/>
              <p:nvPr/>
            </p:nvSpPr>
            <p:spPr bwMode="auto">
              <a:xfrm>
                <a:off x="591240" y="4916901"/>
                <a:ext cx="6368856" cy="826028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l-NL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nl-NL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3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nl-NL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nl-NL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nl-NL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nl-NL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l-NL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nl-NL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nl-NL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nl-NL" sz="3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nl-NL" sz="3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nl-NL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nl-NL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l-NL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nl-NL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nl-NL" sz="3200" dirty="0"/>
              </a:p>
            </p:txBody>
          </p:sp>
        </mc:Choice>
        <mc:Fallback xmlns="">
          <p:sp>
            <p:nvSpPr>
              <p:cNvPr id="7" name="Object 12">
                <a:extLst>
                  <a:ext uri="{FF2B5EF4-FFF2-40B4-BE49-F238E27FC236}">
                    <a16:creationId xmlns:a16="http://schemas.microsoft.com/office/drawing/2014/main" id="{097F756E-DFFF-AA2B-66F6-4A5DE2A1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240" y="4916901"/>
                <a:ext cx="6368856" cy="8260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769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99DAA-F753-52F3-79DB-004556AB2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Verschaling doorsnedekans naar homogene lengte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3429E175-2232-AD75-31FF-695DEE6128E3}"/>
              </a:ext>
            </a:extLst>
          </p:cNvPr>
          <p:cNvGrpSpPr/>
          <p:nvPr/>
        </p:nvGrpSpPr>
        <p:grpSpPr>
          <a:xfrm>
            <a:off x="1703406" y="2682193"/>
            <a:ext cx="5013234" cy="3305671"/>
            <a:chOff x="1913828" y="3401414"/>
            <a:chExt cx="3087270" cy="1632136"/>
          </a:xfrm>
          <a:noFill/>
        </p:grpSpPr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0613700D-0B3E-42E0-A562-CF12F3349B5A}"/>
                </a:ext>
              </a:extLst>
            </p:cNvPr>
            <p:cNvCxnSpPr>
              <a:cxnSpLocks/>
            </p:cNvCxnSpPr>
            <p:nvPr/>
          </p:nvCxnSpPr>
          <p:spPr>
            <a:xfrm>
              <a:off x="2206246" y="3401414"/>
              <a:ext cx="0" cy="1479100"/>
            </a:xfrm>
            <a:prstGeom prst="line">
              <a:avLst/>
            </a:prstGeom>
            <a:grpFill/>
            <a:ln w="19050">
              <a:solidFill>
                <a:srgbClr val="002C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99D6766E-1B30-43A7-90E9-882401E55D9F}"/>
                </a:ext>
              </a:extLst>
            </p:cNvPr>
            <p:cNvCxnSpPr>
              <a:cxnSpLocks/>
            </p:cNvCxnSpPr>
            <p:nvPr/>
          </p:nvCxnSpPr>
          <p:spPr>
            <a:xfrm>
              <a:off x="2045937" y="4719224"/>
              <a:ext cx="2457450" cy="0"/>
            </a:xfrm>
            <a:prstGeom prst="line">
              <a:avLst/>
            </a:prstGeom>
            <a:grpFill/>
            <a:ln w="19050">
              <a:solidFill>
                <a:srgbClr val="002C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D3947C2B-D006-447F-947B-A32817D311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6247" y="3487140"/>
              <a:ext cx="2030441" cy="962025"/>
            </a:xfrm>
            <a:prstGeom prst="line">
              <a:avLst/>
            </a:prstGeom>
            <a:grpFill/>
            <a:ln w="28575">
              <a:solidFill>
                <a:srgbClr val="002C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kstvak 49">
              <a:extLst>
                <a:ext uri="{FF2B5EF4-FFF2-40B4-BE49-F238E27FC236}">
                  <a16:creationId xmlns:a16="http://schemas.microsoft.com/office/drawing/2014/main" id="{24D07A85-6F2D-4B78-8CAD-2BA06A100BBC}"/>
                </a:ext>
              </a:extLst>
            </p:cNvPr>
            <p:cNvSpPr txBox="1"/>
            <p:nvPr/>
          </p:nvSpPr>
          <p:spPr>
            <a:xfrm>
              <a:off x="4236687" y="4719225"/>
              <a:ext cx="342900" cy="314325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l-NL" sz="2800" i="1" dirty="0">
                  <a:solidFill>
                    <a:srgbClr val="002C6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x</a:t>
              </a:r>
              <a:endParaRPr lang="en-US" sz="2800" dirty="0">
                <a:solidFill>
                  <a:srgbClr val="002C6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kstvak 48">
              <a:extLst>
                <a:ext uri="{FF2B5EF4-FFF2-40B4-BE49-F238E27FC236}">
                  <a16:creationId xmlns:a16="http://schemas.microsoft.com/office/drawing/2014/main" id="{4D42EA84-97E0-4EB2-8784-52FB8B59AB6A}"/>
                </a:ext>
              </a:extLst>
            </p:cNvPr>
            <p:cNvSpPr txBox="1"/>
            <p:nvPr/>
          </p:nvSpPr>
          <p:spPr>
            <a:xfrm>
              <a:off x="1913828" y="4713683"/>
              <a:ext cx="342900" cy="314325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800">
                  <a:solidFill>
                    <a:srgbClr val="002C6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0</a:t>
              </a:r>
              <a:endParaRPr lang="en-US" sz="2800">
                <a:solidFill>
                  <a:srgbClr val="002C6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kstvak 44">
              <a:extLst>
                <a:ext uri="{FF2B5EF4-FFF2-40B4-BE49-F238E27FC236}">
                  <a16:creationId xmlns:a16="http://schemas.microsoft.com/office/drawing/2014/main" id="{D2738A18-B624-4FC1-A652-FEE86D9847B0}"/>
                </a:ext>
              </a:extLst>
            </p:cNvPr>
            <p:cNvSpPr txBox="1"/>
            <p:nvPr/>
          </p:nvSpPr>
          <p:spPr>
            <a:xfrm>
              <a:off x="3505392" y="3888907"/>
              <a:ext cx="1495706" cy="314325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800" dirty="0">
                  <a:solidFill>
                    <a:srgbClr val="002C6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tan(</a:t>
              </a:r>
              <a:r>
                <a:rPr lang="en-US" sz="2800" i="1" dirty="0">
                  <a:solidFill>
                    <a:srgbClr val="002C6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α</a:t>
              </a:r>
              <a:r>
                <a:rPr lang="en-US" sz="2800" dirty="0">
                  <a:solidFill>
                    <a:srgbClr val="002C6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) = </a:t>
              </a:r>
              <a:r>
                <a:rPr lang="en-US" sz="2800" i="1" dirty="0">
                  <a:solidFill>
                    <a:srgbClr val="002C6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r>
                <a:rPr lang="en-US" sz="2800" baseline="-25000" dirty="0">
                  <a:solidFill>
                    <a:srgbClr val="002C6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+</a:t>
              </a:r>
              <a:r>
                <a:rPr lang="en-US" sz="2800" dirty="0">
                  <a:solidFill>
                    <a:srgbClr val="002C6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(</a:t>
              </a:r>
              <a:r>
                <a:rPr lang="en-US" sz="2800" i="1" dirty="0">
                  <a:solidFill>
                    <a:srgbClr val="002C6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β</a:t>
              </a:r>
              <a:r>
                <a:rPr lang="en-US" sz="2800" dirty="0">
                  <a:solidFill>
                    <a:srgbClr val="002C6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)</a:t>
              </a:r>
              <a:endParaRPr lang="en-US" sz="2800" dirty="0">
                <a:solidFill>
                  <a:srgbClr val="002C6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B53BEC5D-FDCE-418F-BC74-7696697CB665}"/>
                </a:ext>
              </a:extLst>
            </p:cNvPr>
            <p:cNvCxnSpPr>
              <a:cxnSpLocks/>
            </p:cNvCxnSpPr>
            <p:nvPr/>
          </p:nvCxnSpPr>
          <p:spPr>
            <a:xfrm>
              <a:off x="3230234" y="3972187"/>
              <a:ext cx="229350" cy="0"/>
            </a:xfrm>
            <a:prstGeom prst="line">
              <a:avLst/>
            </a:prstGeom>
            <a:grpFill/>
            <a:ln>
              <a:solidFill>
                <a:srgbClr val="002C6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86F3D20F-5593-4A29-A668-C2D1AF34E55C}"/>
                </a:ext>
              </a:extLst>
            </p:cNvPr>
            <p:cNvCxnSpPr>
              <a:cxnSpLocks/>
            </p:cNvCxnSpPr>
            <p:nvPr/>
          </p:nvCxnSpPr>
          <p:spPr>
            <a:xfrm>
              <a:off x="3459584" y="3857888"/>
              <a:ext cx="0" cy="113953"/>
            </a:xfrm>
            <a:prstGeom prst="line">
              <a:avLst/>
            </a:prstGeom>
            <a:grpFill/>
            <a:ln>
              <a:solidFill>
                <a:srgbClr val="002C6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36C38F0E-1391-4151-804E-E34515C23760}"/>
                </a:ext>
              </a:extLst>
            </p:cNvPr>
            <p:cNvSpPr/>
            <p:nvPr/>
          </p:nvSpPr>
          <p:spPr>
            <a:xfrm>
              <a:off x="2206246" y="3577106"/>
              <a:ext cx="2030440" cy="871735"/>
            </a:xfrm>
            <a:custGeom>
              <a:avLst/>
              <a:gdLst>
                <a:gd name="connsiteX0" fmla="*/ 0 w 2032000"/>
                <a:gd name="connsiteY0" fmla="*/ 958850 h 958850"/>
                <a:gd name="connsiteX1" fmla="*/ 2032000 w 2032000"/>
                <a:gd name="connsiteY1" fmla="*/ 0 h 958850"/>
                <a:gd name="connsiteX0" fmla="*/ 0 w 2032000"/>
                <a:gd name="connsiteY0" fmla="*/ 878103 h 878103"/>
                <a:gd name="connsiteX1" fmla="*/ 2032000 w 2032000"/>
                <a:gd name="connsiteY1" fmla="*/ 0 h 878103"/>
                <a:gd name="connsiteX0" fmla="*/ 0 w 2032000"/>
                <a:gd name="connsiteY0" fmla="*/ 878103 h 878103"/>
                <a:gd name="connsiteX1" fmla="*/ 2032000 w 2032000"/>
                <a:gd name="connsiteY1" fmla="*/ 0 h 878103"/>
                <a:gd name="connsiteX0" fmla="*/ 0 w 2032000"/>
                <a:gd name="connsiteY0" fmla="*/ 878103 h 878103"/>
                <a:gd name="connsiteX1" fmla="*/ 2032000 w 2032000"/>
                <a:gd name="connsiteY1" fmla="*/ 0 h 878103"/>
                <a:gd name="connsiteX0" fmla="*/ 0 w 2032000"/>
                <a:gd name="connsiteY0" fmla="*/ 878103 h 878103"/>
                <a:gd name="connsiteX1" fmla="*/ 2032000 w 2032000"/>
                <a:gd name="connsiteY1" fmla="*/ 0 h 87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2000" h="878103">
                  <a:moveTo>
                    <a:pt x="0" y="878103"/>
                  </a:moveTo>
                  <a:cubicBezTo>
                    <a:pt x="1077690" y="374454"/>
                    <a:pt x="1449990" y="241517"/>
                    <a:pt x="2032000" y="0"/>
                  </a:cubicBezTo>
                </a:path>
              </a:pathLst>
            </a:custGeom>
            <a:grpFill/>
            <a:ln w="6350">
              <a:solidFill>
                <a:srgbClr val="002C6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</p:grpSp>
      <p:sp>
        <p:nvSpPr>
          <p:cNvPr id="22" name="Rectangle 2">
            <a:extLst>
              <a:ext uri="{FF2B5EF4-FFF2-40B4-BE49-F238E27FC236}">
                <a16:creationId xmlns:a16="http://schemas.microsoft.com/office/drawing/2014/main" id="{A4EFA414-8C57-4DAB-9BB7-02D33AFEC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974" y="1898435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44">
                <a:extLst>
                  <a:ext uri="{FF2B5EF4-FFF2-40B4-BE49-F238E27FC236}">
                    <a16:creationId xmlns:a16="http://schemas.microsoft.com/office/drawing/2014/main" id="{90BB03F1-A681-43B1-B4FD-499CE8A667AB}"/>
                  </a:ext>
                </a:extLst>
              </p:cNvPr>
              <p:cNvSpPr txBox="1"/>
              <p:nvPr/>
            </p:nvSpPr>
            <p:spPr bwMode="auto">
              <a:xfrm>
                <a:off x="3841039" y="1118591"/>
                <a:ext cx="5400600" cy="53657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nl-NL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)≈</m:t>
                      </m:r>
                      <m:sSub>
                        <m:sSubPr>
                          <m:ctrlP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nl-NL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nl-NL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nl-NL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)⋅</m:t>
                      </m:r>
                      <m:r>
                        <a:rPr lang="nl-NL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nl-NL" sz="2800" dirty="0"/>
              </a:p>
            </p:txBody>
          </p:sp>
        </mc:Choice>
        <mc:Fallback xmlns="">
          <p:sp>
            <p:nvSpPr>
              <p:cNvPr id="45" name="Object 44">
                <a:extLst>
                  <a:ext uri="{FF2B5EF4-FFF2-40B4-BE49-F238E27FC236}">
                    <a16:creationId xmlns:a16="http://schemas.microsoft.com/office/drawing/2014/main" id="{90BB03F1-A681-43B1-B4FD-499CE8A66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1039" y="1118591"/>
                <a:ext cx="5400600" cy="536575"/>
              </a:xfrm>
              <a:prstGeom prst="rect">
                <a:avLst/>
              </a:prstGeom>
              <a:blipFill>
                <a:blip r:embed="rId2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kstvak 45">
            <a:extLst>
              <a:ext uri="{FF2B5EF4-FFF2-40B4-BE49-F238E27FC236}">
                <a16:creationId xmlns:a16="http://schemas.microsoft.com/office/drawing/2014/main" id="{0E275E36-7425-358E-B837-9AF757B7D1C1}"/>
              </a:ext>
            </a:extLst>
          </p:cNvPr>
          <p:cNvSpPr txBox="1"/>
          <p:nvPr/>
        </p:nvSpPr>
        <p:spPr>
          <a:xfrm>
            <a:off x="1372821" y="4462533"/>
            <a:ext cx="923900" cy="63662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i="1" dirty="0">
                <a:solidFill>
                  <a:srgbClr val="002C6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2800" i="1" baseline="-25000" dirty="0">
                <a:solidFill>
                  <a:srgbClr val="002C6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n-US" sz="2800" baseline="-25000" dirty="0">
                <a:solidFill>
                  <a:srgbClr val="002C6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,0</a:t>
            </a:r>
            <a:endParaRPr lang="en-US" sz="2800" dirty="0">
              <a:solidFill>
                <a:srgbClr val="002C6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Tekstvak 42">
            <a:extLst>
              <a:ext uri="{FF2B5EF4-FFF2-40B4-BE49-F238E27FC236}">
                <a16:creationId xmlns:a16="http://schemas.microsoft.com/office/drawing/2014/main" id="{2950EB69-9B29-D519-CEDA-59B92CBAE307}"/>
              </a:ext>
            </a:extLst>
          </p:cNvPr>
          <p:cNvSpPr txBox="1"/>
          <p:nvPr/>
        </p:nvSpPr>
        <p:spPr>
          <a:xfrm>
            <a:off x="1358112" y="2103343"/>
            <a:ext cx="1389686" cy="63662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i="1" dirty="0">
                <a:solidFill>
                  <a:srgbClr val="002C6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2800" i="1" baseline="-25000" dirty="0">
                <a:solidFill>
                  <a:srgbClr val="002C6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n-US" sz="2800" dirty="0">
                <a:solidFill>
                  <a:srgbClr val="002C6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800" i="1" dirty="0">
                <a:solidFill>
                  <a:srgbClr val="002C6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800" dirty="0">
                <a:solidFill>
                  <a:srgbClr val="002C6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800" dirty="0">
              <a:solidFill>
                <a:srgbClr val="002C6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887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99DAA-F753-52F3-79DB-004556AB2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Verschaling doorsnedekans naar homogene lengte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3429E175-2232-AD75-31FF-695DEE6128E3}"/>
              </a:ext>
            </a:extLst>
          </p:cNvPr>
          <p:cNvGrpSpPr/>
          <p:nvPr/>
        </p:nvGrpSpPr>
        <p:grpSpPr>
          <a:xfrm>
            <a:off x="1358112" y="2103343"/>
            <a:ext cx="5358527" cy="3884520"/>
            <a:chOff x="1701188" y="3115614"/>
            <a:chExt cx="3299910" cy="1917936"/>
          </a:xfrm>
          <a:noFill/>
        </p:grpSpPr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0613700D-0B3E-42E0-A562-CF12F3349B5A}"/>
                </a:ext>
              </a:extLst>
            </p:cNvPr>
            <p:cNvCxnSpPr>
              <a:cxnSpLocks/>
            </p:cNvCxnSpPr>
            <p:nvPr/>
          </p:nvCxnSpPr>
          <p:spPr>
            <a:xfrm>
              <a:off x="2206246" y="3401414"/>
              <a:ext cx="0" cy="1479100"/>
            </a:xfrm>
            <a:prstGeom prst="line">
              <a:avLst/>
            </a:prstGeom>
            <a:grpFill/>
            <a:ln w="19050">
              <a:solidFill>
                <a:srgbClr val="002C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99D6766E-1B30-43A7-90E9-882401E55D9F}"/>
                </a:ext>
              </a:extLst>
            </p:cNvPr>
            <p:cNvCxnSpPr>
              <a:cxnSpLocks/>
            </p:cNvCxnSpPr>
            <p:nvPr/>
          </p:nvCxnSpPr>
          <p:spPr>
            <a:xfrm>
              <a:off x="2045937" y="4719224"/>
              <a:ext cx="2457450" cy="0"/>
            </a:xfrm>
            <a:prstGeom prst="line">
              <a:avLst/>
            </a:prstGeom>
            <a:grpFill/>
            <a:ln w="19050">
              <a:solidFill>
                <a:srgbClr val="002C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D3947C2B-D006-447F-947B-A32817D311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6247" y="3487140"/>
              <a:ext cx="2030441" cy="962025"/>
            </a:xfrm>
            <a:prstGeom prst="line">
              <a:avLst/>
            </a:prstGeom>
            <a:grpFill/>
            <a:ln w="28575">
              <a:solidFill>
                <a:srgbClr val="002C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kstvak 42">
              <a:extLst>
                <a:ext uri="{FF2B5EF4-FFF2-40B4-BE49-F238E27FC236}">
                  <a16:creationId xmlns:a16="http://schemas.microsoft.com/office/drawing/2014/main" id="{B24C01BD-D865-4C27-9EC2-8D8CE4E22592}"/>
                </a:ext>
              </a:extLst>
            </p:cNvPr>
            <p:cNvSpPr txBox="1"/>
            <p:nvPr/>
          </p:nvSpPr>
          <p:spPr>
            <a:xfrm>
              <a:off x="1701188" y="3115614"/>
              <a:ext cx="855802" cy="314325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800" i="1" dirty="0">
                  <a:solidFill>
                    <a:srgbClr val="002C6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</a:t>
              </a:r>
              <a:r>
                <a:rPr lang="en-US" sz="2800" i="1" baseline="-25000" dirty="0">
                  <a:solidFill>
                    <a:srgbClr val="002C6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F</a:t>
              </a:r>
              <a:r>
                <a:rPr lang="en-US" sz="2800" dirty="0">
                  <a:solidFill>
                    <a:srgbClr val="002C6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(</a:t>
              </a:r>
              <a:r>
                <a:rPr lang="en-US" sz="2800" i="1" dirty="0">
                  <a:solidFill>
                    <a:srgbClr val="002C6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x</a:t>
              </a:r>
              <a:r>
                <a:rPr lang="en-US" sz="2800" dirty="0">
                  <a:solidFill>
                    <a:srgbClr val="002C6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)</a:t>
              </a:r>
              <a:endParaRPr lang="en-US" sz="2800" dirty="0">
                <a:solidFill>
                  <a:srgbClr val="002C6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Tekstvak 45">
              <a:extLst>
                <a:ext uri="{FF2B5EF4-FFF2-40B4-BE49-F238E27FC236}">
                  <a16:creationId xmlns:a16="http://schemas.microsoft.com/office/drawing/2014/main" id="{C77C19BB-0536-4113-8274-1F5552E27ABD}"/>
                </a:ext>
              </a:extLst>
            </p:cNvPr>
            <p:cNvSpPr txBox="1"/>
            <p:nvPr/>
          </p:nvSpPr>
          <p:spPr>
            <a:xfrm>
              <a:off x="1710246" y="4280436"/>
              <a:ext cx="568960" cy="314325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800" i="1" dirty="0">
                  <a:solidFill>
                    <a:srgbClr val="002C6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</a:t>
              </a:r>
              <a:r>
                <a:rPr lang="en-US" sz="2800" i="1" baseline="-25000" dirty="0">
                  <a:solidFill>
                    <a:srgbClr val="002C6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F</a:t>
              </a:r>
              <a:r>
                <a:rPr lang="en-US" sz="2800" baseline="-25000" dirty="0">
                  <a:solidFill>
                    <a:srgbClr val="002C6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,0</a:t>
              </a:r>
              <a:endParaRPr lang="en-US" sz="2800" dirty="0">
                <a:solidFill>
                  <a:srgbClr val="002C6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kstvak 49">
              <a:extLst>
                <a:ext uri="{FF2B5EF4-FFF2-40B4-BE49-F238E27FC236}">
                  <a16:creationId xmlns:a16="http://schemas.microsoft.com/office/drawing/2014/main" id="{24D07A85-6F2D-4B78-8CAD-2BA06A100BBC}"/>
                </a:ext>
              </a:extLst>
            </p:cNvPr>
            <p:cNvSpPr txBox="1"/>
            <p:nvPr/>
          </p:nvSpPr>
          <p:spPr>
            <a:xfrm>
              <a:off x="4236687" y="4719225"/>
              <a:ext cx="342900" cy="314325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l-NL" sz="2800" i="1" dirty="0">
                  <a:solidFill>
                    <a:srgbClr val="002C6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x</a:t>
              </a:r>
              <a:endParaRPr lang="en-US" sz="2800" dirty="0">
                <a:solidFill>
                  <a:srgbClr val="002C6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kstvak 48">
              <a:extLst>
                <a:ext uri="{FF2B5EF4-FFF2-40B4-BE49-F238E27FC236}">
                  <a16:creationId xmlns:a16="http://schemas.microsoft.com/office/drawing/2014/main" id="{4D42EA84-97E0-4EB2-8784-52FB8B59AB6A}"/>
                </a:ext>
              </a:extLst>
            </p:cNvPr>
            <p:cNvSpPr txBox="1"/>
            <p:nvPr/>
          </p:nvSpPr>
          <p:spPr>
            <a:xfrm>
              <a:off x="1913828" y="4713683"/>
              <a:ext cx="342900" cy="314325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800">
                  <a:solidFill>
                    <a:srgbClr val="002C6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0</a:t>
              </a:r>
              <a:endParaRPr lang="en-US" sz="2800">
                <a:solidFill>
                  <a:srgbClr val="002C6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kstvak 44">
              <a:extLst>
                <a:ext uri="{FF2B5EF4-FFF2-40B4-BE49-F238E27FC236}">
                  <a16:creationId xmlns:a16="http://schemas.microsoft.com/office/drawing/2014/main" id="{D2738A18-B624-4FC1-A652-FEE86D9847B0}"/>
                </a:ext>
              </a:extLst>
            </p:cNvPr>
            <p:cNvSpPr txBox="1"/>
            <p:nvPr/>
          </p:nvSpPr>
          <p:spPr>
            <a:xfrm>
              <a:off x="3505392" y="3888907"/>
              <a:ext cx="1495706" cy="314325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800" dirty="0">
                  <a:solidFill>
                    <a:srgbClr val="002C6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tan(</a:t>
              </a:r>
              <a:r>
                <a:rPr lang="en-US" sz="2800" i="1" dirty="0">
                  <a:solidFill>
                    <a:srgbClr val="002C6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α</a:t>
              </a:r>
              <a:r>
                <a:rPr lang="en-US" sz="2800" dirty="0">
                  <a:solidFill>
                    <a:srgbClr val="002C6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) = </a:t>
              </a:r>
              <a:r>
                <a:rPr lang="en-US" sz="2800" i="1" dirty="0">
                  <a:solidFill>
                    <a:srgbClr val="002C6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r>
                <a:rPr lang="en-US" sz="2800" baseline="-25000" dirty="0">
                  <a:solidFill>
                    <a:srgbClr val="002C6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+</a:t>
              </a:r>
              <a:r>
                <a:rPr lang="en-US" sz="2800" dirty="0">
                  <a:solidFill>
                    <a:srgbClr val="002C6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(</a:t>
              </a:r>
              <a:r>
                <a:rPr lang="en-US" sz="2800" i="1" dirty="0">
                  <a:solidFill>
                    <a:srgbClr val="002C6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β</a:t>
              </a:r>
              <a:r>
                <a:rPr lang="en-US" sz="2800" dirty="0">
                  <a:solidFill>
                    <a:srgbClr val="002C62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)</a:t>
              </a:r>
              <a:endParaRPr lang="en-US" sz="2800" dirty="0">
                <a:solidFill>
                  <a:srgbClr val="002C62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B53BEC5D-FDCE-418F-BC74-7696697CB665}"/>
                </a:ext>
              </a:extLst>
            </p:cNvPr>
            <p:cNvCxnSpPr>
              <a:cxnSpLocks/>
            </p:cNvCxnSpPr>
            <p:nvPr/>
          </p:nvCxnSpPr>
          <p:spPr>
            <a:xfrm>
              <a:off x="3230234" y="3972187"/>
              <a:ext cx="229350" cy="0"/>
            </a:xfrm>
            <a:prstGeom prst="line">
              <a:avLst/>
            </a:prstGeom>
            <a:grpFill/>
            <a:ln>
              <a:solidFill>
                <a:srgbClr val="002C6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86F3D20F-5593-4A29-A668-C2D1AF34E55C}"/>
                </a:ext>
              </a:extLst>
            </p:cNvPr>
            <p:cNvCxnSpPr>
              <a:cxnSpLocks/>
            </p:cNvCxnSpPr>
            <p:nvPr/>
          </p:nvCxnSpPr>
          <p:spPr>
            <a:xfrm>
              <a:off x="3459584" y="3857888"/>
              <a:ext cx="0" cy="113953"/>
            </a:xfrm>
            <a:prstGeom prst="line">
              <a:avLst/>
            </a:prstGeom>
            <a:grpFill/>
            <a:ln>
              <a:solidFill>
                <a:srgbClr val="002C6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36C38F0E-1391-4151-804E-E34515C23760}"/>
                </a:ext>
              </a:extLst>
            </p:cNvPr>
            <p:cNvSpPr/>
            <p:nvPr/>
          </p:nvSpPr>
          <p:spPr>
            <a:xfrm>
              <a:off x="2206246" y="3577106"/>
              <a:ext cx="2030440" cy="871735"/>
            </a:xfrm>
            <a:custGeom>
              <a:avLst/>
              <a:gdLst>
                <a:gd name="connsiteX0" fmla="*/ 0 w 2032000"/>
                <a:gd name="connsiteY0" fmla="*/ 958850 h 958850"/>
                <a:gd name="connsiteX1" fmla="*/ 2032000 w 2032000"/>
                <a:gd name="connsiteY1" fmla="*/ 0 h 958850"/>
                <a:gd name="connsiteX0" fmla="*/ 0 w 2032000"/>
                <a:gd name="connsiteY0" fmla="*/ 878103 h 878103"/>
                <a:gd name="connsiteX1" fmla="*/ 2032000 w 2032000"/>
                <a:gd name="connsiteY1" fmla="*/ 0 h 878103"/>
                <a:gd name="connsiteX0" fmla="*/ 0 w 2032000"/>
                <a:gd name="connsiteY0" fmla="*/ 878103 h 878103"/>
                <a:gd name="connsiteX1" fmla="*/ 2032000 w 2032000"/>
                <a:gd name="connsiteY1" fmla="*/ 0 h 878103"/>
                <a:gd name="connsiteX0" fmla="*/ 0 w 2032000"/>
                <a:gd name="connsiteY0" fmla="*/ 878103 h 878103"/>
                <a:gd name="connsiteX1" fmla="*/ 2032000 w 2032000"/>
                <a:gd name="connsiteY1" fmla="*/ 0 h 878103"/>
                <a:gd name="connsiteX0" fmla="*/ 0 w 2032000"/>
                <a:gd name="connsiteY0" fmla="*/ 878103 h 878103"/>
                <a:gd name="connsiteX1" fmla="*/ 2032000 w 2032000"/>
                <a:gd name="connsiteY1" fmla="*/ 0 h 87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2000" h="878103">
                  <a:moveTo>
                    <a:pt x="0" y="878103"/>
                  </a:moveTo>
                  <a:cubicBezTo>
                    <a:pt x="1077690" y="374454"/>
                    <a:pt x="1449990" y="241517"/>
                    <a:pt x="2032000" y="0"/>
                  </a:cubicBezTo>
                </a:path>
              </a:pathLst>
            </a:custGeom>
            <a:grpFill/>
            <a:ln w="6350">
              <a:solidFill>
                <a:srgbClr val="002C6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</p:grpSp>
      <p:sp>
        <p:nvSpPr>
          <p:cNvPr id="22" name="Rectangle 2">
            <a:extLst>
              <a:ext uri="{FF2B5EF4-FFF2-40B4-BE49-F238E27FC236}">
                <a16:creationId xmlns:a16="http://schemas.microsoft.com/office/drawing/2014/main" id="{A4EFA414-8C57-4DAB-9BB7-02D33AFEC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974" y="1898435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0CAD17F1-F463-591E-E469-7C87E326D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109964"/>
              </p:ext>
            </p:extLst>
          </p:nvPr>
        </p:nvGraphicFramePr>
        <p:xfrm>
          <a:off x="6951035" y="3383749"/>
          <a:ext cx="4592554" cy="2730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072">
                  <a:extLst>
                    <a:ext uri="{9D8B030D-6E8A-4147-A177-3AD203B41FA5}">
                      <a16:colId xmlns:a16="http://schemas.microsoft.com/office/drawing/2014/main" val="3543903989"/>
                    </a:ext>
                  </a:extLst>
                </a:gridCol>
                <a:gridCol w="2788482">
                  <a:extLst>
                    <a:ext uri="{9D8B030D-6E8A-4147-A177-3AD203B41FA5}">
                      <a16:colId xmlns:a16="http://schemas.microsoft.com/office/drawing/2014/main" val="3432371500"/>
                    </a:ext>
                  </a:extLst>
                </a:gridCol>
              </a:tblGrid>
              <a:tr h="743988"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rgbClr val="002C62"/>
                          </a:solidFill>
                        </a:rPr>
                        <a:t>Mechanisme</a:t>
                      </a: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rgbClr val="002C62"/>
                          </a:solidFill>
                        </a:rPr>
                        <a:t>“Equivalente, onafhankelijke lengte” </a:t>
                      </a:r>
                      <a:r>
                        <a:rPr lang="nl-NL" sz="2000" dirty="0">
                          <a:solidFill>
                            <a:srgbClr val="002C62"/>
                          </a:solidFill>
                          <a:sym typeface="Symbol" panose="05050102010706020507" pitchFamily="18" charset="2"/>
                        </a:rPr>
                        <a:t>L</a:t>
                      </a:r>
                      <a:endParaRPr lang="nl-NL" sz="2000" dirty="0">
                        <a:solidFill>
                          <a:srgbClr val="002C6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9030"/>
                  </a:ext>
                </a:extLst>
              </a:tr>
              <a:tr h="431041"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rgbClr val="002C62"/>
                          </a:solidFill>
                        </a:rPr>
                        <a:t>STBI</a:t>
                      </a: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rgbClr val="002C62"/>
                          </a:solidFill>
                        </a:rPr>
                        <a:t>50 m</a:t>
                      </a: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964873"/>
                  </a:ext>
                </a:extLst>
              </a:tr>
              <a:tr h="431041"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rgbClr val="002C62"/>
                          </a:solidFill>
                        </a:rPr>
                        <a:t>STPH</a:t>
                      </a: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rgbClr val="002C62"/>
                          </a:solidFill>
                        </a:rPr>
                        <a:t>100-300 m</a:t>
                      </a: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713214"/>
                  </a:ext>
                </a:extLst>
              </a:tr>
              <a:tr h="431041"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rgbClr val="002C62"/>
                          </a:solidFill>
                        </a:rPr>
                        <a:t>GEKB</a:t>
                      </a: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rgbClr val="002C62"/>
                          </a:solidFill>
                        </a:rPr>
                        <a:t>Zeer groot</a:t>
                      </a: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449440"/>
                  </a:ext>
                </a:extLst>
              </a:tr>
              <a:tr h="431041"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rgbClr val="002C62"/>
                          </a:solidFill>
                        </a:rPr>
                        <a:t>DA</a:t>
                      </a: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rgbClr val="002C62"/>
                          </a:solidFill>
                        </a:rPr>
                        <a:t>Zeer groot</a:t>
                      </a: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086646"/>
                  </a:ext>
                </a:extLst>
              </a:tr>
            </a:tbl>
          </a:graphicData>
        </a:graphic>
      </p:graphicFrame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1916400C-A286-4E3B-837E-7F657B01F29A}"/>
              </a:ext>
            </a:extLst>
          </p:cNvPr>
          <p:cNvCxnSpPr>
            <a:cxnSpLocks/>
          </p:cNvCxnSpPr>
          <p:nvPr/>
        </p:nvCxnSpPr>
        <p:spPr>
          <a:xfrm>
            <a:off x="2167705" y="4793928"/>
            <a:ext cx="975967" cy="9686"/>
          </a:xfrm>
          <a:prstGeom prst="line">
            <a:avLst/>
          </a:prstGeom>
          <a:ln w="38100">
            <a:solidFill>
              <a:srgbClr val="0395F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35E19517-EE61-9C7B-0C22-071FC46421B3}"/>
              </a:ext>
            </a:extLst>
          </p:cNvPr>
          <p:cNvCxnSpPr>
            <a:cxnSpLocks/>
          </p:cNvCxnSpPr>
          <p:nvPr/>
        </p:nvCxnSpPr>
        <p:spPr>
          <a:xfrm>
            <a:off x="3143672" y="4793928"/>
            <a:ext cx="0" cy="536403"/>
          </a:xfrm>
          <a:prstGeom prst="straightConnector1">
            <a:avLst/>
          </a:prstGeom>
          <a:ln w="44450">
            <a:solidFill>
              <a:srgbClr val="0395F4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B859DB51-8725-C432-EBE4-9313DFCAAAB6}"/>
              </a:ext>
            </a:extLst>
          </p:cNvPr>
          <p:cNvCxnSpPr>
            <a:cxnSpLocks/>
          </p:cNvCxnSpPr>
          <p:nvPr/>
        </p:nvCxnSpPr>
        <p:spPr>
          <a:xfrm>
            <a:off x="3143672" y="4257525"/>
            <a:ext cx="0" cy="536403"/>
          </a:xfrm>
          <a:prstGeom prst="straightConnector1">
            <a:avLst/>
          </a:prstGeom>
          <a:ln w="44450">
            <a:solidFill>
              <a:srgbClr val="0395F4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45">
            <a:extLst>
              <a:ext uri="{FF2B5EF4-FFF2-40B4-BE49-F238E27FC236}">
                <a16:creationId xmlns:a16="http://schemas.microsoft.com/office/drawing/2014/main" id="{B4CC75C9-2FF7-CC2A-FC36-8FEB3E23446B}"/>
              </a:ext>
            </a:extLst>
          </p:cNvPr>
          <p:cNvSpPr txBox="1"/>
          <p:nvPr/>
        </p:nvSpPr>
        <p:spPr>
          <a:xfrm>
            <a:off x="1203845" y="3814689"/>
            <a:ext cx="1092876" cy="63662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i="1" dirty="0">
                <a:solidFill>
                  <a:srgbClr val="002C6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P</a:t>
            </a:r>
            <a:r>
              <a:rPr lang="en-US" sz="2800" i="1" baseline="-25000" dirty="0">
                <a:solidFill>
                  <a:srgbClr val="002C6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n-US" sz="2800" baseline="-25000" dirty="0">
                <a:solidFill>
                  <a:srgbClr val="002C6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,0</a:t>
            </a:r>
            <a:endParaRPr lang="en-US" sz="2800" dirty="0">
              <a:solidFill>
                <a:srgbClr val="002C6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06F42258-9462-5494-544D-A3BDA86120D7}"/>
              </a:ext>
            </a:extLst>
          </p:cNvPr>
          <p:cNvSpPr txBox="1"/>
          <p:nvPr/>
        </p:nvSpPr>
        <p:spPr>
          <a:xfrm>
            <a:off x="2822225" y="5347422"/>
            <a:ext cx="9238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002C62"/>
                </a:solidFill>
                <a:sym typeface="Symbol" panose="05050102010706020507" pitchFamily="18" charset="2"/>
              </a:rPr>
              <a:t>L</a:t>
            </a:r>
            <a:endParaRPr lang="nl-NL" sz="3200" dirty="0"/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37F73E1B-90CB-3C50-E240-CBF308304D84}"/>
              </a:ext>
            </a:extLst>
          </p:cNvPr>
          <p:cNvCxnSpPr>
            <a:cxnSpLocks/>
          </p:cNvCxnSpPr>
          <p:nvPr/>
        </p:nvCxnSpPr>
        <p:spPr>
          <a:xfrm>
            <a:off x="2197413" y="4197346"/>
            <a:ext cx="975967" cy="9686"/>
          </a:xfrm>
          <a:prstGeom prst="line">
            <a:avLst/>
          </a:prstGeom>
          <a:ln w="38100">
            <a:solidFill>
              <a:srgbClr val="0395F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44">
                <a:extLst>
                  <a:ext uri="{FF2B5EF4-FFF2-40B4-BE49-F238E27FC236}">
                    <a16:creationId xmlns:a16="http://schemas.microsoft.com/office/drawing/2014/main" id="{A4E6471F-1E1B-C891-FF61-8FF54AAE7E10}"/>
                  </a:ext>
                </a:extLst>
              </p:cNvPr>
              <p:cNvSpPr txBox="1"/>
              <p:nvPr/>
            </p:nvSpPr>
            <p:spPr bwMode="auto">
              <a:xfrm>
                <a:off x="3841039" y="1118591"/>
                <a:ext cx="5400600" cy="53657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nl-NL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)≈</m:t>
                      </m:r>
                      <m:sSub>
                        <m:sSubPr>
                          <m:ctrlP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nl-NL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nl-NL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nl-NL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)⋅</m:t>
                      </m:r>
                      <m:r>
                        <a:rPr lang="nl-NL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nl-NL" sz="2800" dirty="0"/>
              </a:p>
            </p:txBody>
          </p:sp>
        </mc:Choice>
        <mc:Fallback xmlns="">
          <p:sp>
            <p:nvSpPr>
              <p:cNvPr id="31" name="Object 44">
                <a:extLst>
                  <a:ext uri="{FF2B5EF4-FFF2-40B4-BE49-F238E27FC236}">
                    <a16:creationId xmlns:a16="http://schemas.microsoft.com/office/drawing/2014/main" id="{A4E6471F-1E1B-C891-FF61-8FF54AAE7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1039" y="1118591"/>
                <a:ext cx="5400600" cy="536575"/>
              </a:xfrm>
              <a:prstGeom prst="rect">
                <a:avLst/>
              </a:prstGeom>
              <a:blipFill>
                <a:blip r:embed="rId3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625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116C1-A185-1D3E-DB60-238A0A07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Aandachtspunten bij verschalen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3F2C43-4895-B40F-66A0-486157078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247040" cy="3845024"/>
          </a:xfrm>
        </p:spPr>
        <p:txBody>
          <a:bodyPr/>
          <a:lstStyle/>
          <a:p>
            <a:r>
              <a:rPr lang="nl-NL" sz="2400" dirty="0"/>
              <a:t>Vakken worden in praktijk zelden homogeen gedefinieerd </a:t>
            </a:r>
            <a:r>
              <a:rPr lang="nl-NL" sz="2400" dirty="0">
                <a:sym typeface="Wingdings" panose="05000000000000000000" pitchFamily="2" charset="2"/>
              </a:rPr>
              <a:t></a:t>
            </a:r>
            <a:r>
              <a:rPr lang="nl-NL" sz="2400" dirty="0"/>
              <a:t> corrigeer lengte voor het deel dat er niet/veel minder toe doet (= equivalent aan opknippen vakken)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dirty="0">
                <a:solidFill>
                  <a:srgbClr val="0395F4"/>
                </a:solidFill>
              </a:rPr>
              <a:t>Voorbeelden: </a:t>
            </a:r>
          </a:p>
          <a:p>
            <a:r>
              <a:rPr lang="nl-NL" sz="2400" dirty="0">
                <a:solidFill>
                  <a:srgbClr val="0395F4"/>
                </a:solidFill>
              </a:rPr>
              <a:t>- Piping in een dijkvak met kopsloten</a:t>
            </a:r>
          </a:p>
          <a:p>
            <a:r>
              <a:rPr lang="nl-NL" sz="2400" dirty="0">
                <a:solidFill>
                  <a:srgbClr val="0395F4"/>
                </a:solidFill>
              </a:rPr>
              <a:t>- Macrostabiliteit in een dijkvak met opritten</a:t>
            </a:r>
          </a:p>
          <a:p>
            <a:endParaRPr lang="nl-NL" sz="2400" dirty="0">
              <a:solidFill>
                <a:srgbClr val="0395F4"/>
              </a:solidFill>
            </a:endParaRPr>
          </a:p>
          <a:p>
            <a:r>
              <a:rPr lang="nl-NL" sz="2400" dirty="0"/>
              <a:t>Hoe groter dijkvakken worden gekozen, des te moeilijker het wordt om een goede aansluiting op het raamwerk te houden </a:t>
            </a:r>
            <a:r>
              <a:rPr lang="nl-NL" sz="2400" dirty="0">
                <a:sym typeface="Wingdings" panose="05000000000000000000" pitchFamily="2" charset="2"/>
              </a:rPr>
              <a:t> balans tussen inspanning en precisie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482287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5EB51C-F937-8379-7962-D3DA8213F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Vergeet-mij-nietjes lengte-effect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45904C-3835-69DC-0EB3-C68A6C2AE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06488"/>
            <a:ext cx="10972800" cy="38450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Drie stappen: (1) Bepaal </a:t>
            </a:r>
            <a:r>
              <a:rPr lang="nl-NL" b="1" dirty="0"/>
              <a:t>doorsnedekans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(2) </a:t>
            </a:r>
            <a:r>
              <a:rPr lang="nl-NL" b="1" dirty="0">
                <a:sym typeface="Wingdings" panose="05000000000000000000" pitchFamily="2" charset="2"/>
              </a:rPr>
              <a:t>Verschaal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>
                <a:sym typeface="Wingdings" panose="05000000000000000000" pitchFamily="2" charset="2"/>
              </a:rPr>
              <a:t>naar vak </a:t>
            </a:r>
            <a:r>
              <a:rPr lang="nl-NL" dirty="0">
                <a:sym typeface="Wingdings" panose="05000000000000000000" pitchFamily="2" charset="2"/>
              </a:rPr>
              <a:t> (3) </a:t>
            </a:r>
            <a:r>
              <a:rPr lang="nl-NL" b="1" dirty="0">
                <a:sym typeface="Wingdings" panose="05000000000000000000" pitchFamily="2" charset="2"/>
              </a:rPr>
              <a:t>Combineer </a:t>
            </a:r>
            <a:r>
              <a:rPr lang="nl-NL" dirty="0">
                <a:sym typeface="Wingdings" panose="05000000000000000000" pitchFamily="2" charset="2"/>
              </a:rPr>
              <a:t>vakken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Verschaling is afhankelijk van de </a:t>
            </a:r>
            <a:r>
              <a:rPr lang="nl-NL" b="1" dirty="0"/>
              <a:t>autocorrelatiefunctie</a:t>
            </a:r>
            <a:r>
              <a:rPr lang="nl-NL" dirty="0"/>
              <a:t> van de </a:t>
            </a:r>
            <a:r>
              <a:rPr lang="nl-NL" b="1" dirty="0"/>
              <a:t>grenstoestandfunctie</a:t>
            </a:r>
            <a:r>
              <a:rPr lang="nl-NL" dirty="0"/>
              <a:t> (=“Sterkte minus Belasting”)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Reduceer verschalingslengte als vakken inhomogeen zijn (= splits de vakken)</a:t>
            </a:r>
          </a:p>
        </p:txBody>
      </p:sp>
    </p:spTree>
    <p:extLst>
      <p:ext uri="{BB962C8B-B14F-4D97-AF65-F5344CB8AC3E}">
        <p14:creationId xmlns:p14="http://schemas.microsoft.com/office/powerpoint/2010/main" val="2450044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AECD36-0268-5145-9E5A-5D7CED9B4B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Bedankt voor</a:t>
            </a:r>
            <a:br>
              <a:rPr lang="nl-NL" dirty="0"/>
            </a:br>
            <a:r>
              <a:rPr lang="nl-NL" dirty="0"/>
              <a:t>uw aandacht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F1995B1-5237-2F4B-A1C9-219448372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400" y="6093296"/>
            <a:ext cx="4246091" cy="576064"/>
          </a:xfrm>
        </p:spPr>
        <p:txBody>
          <a:bodyPr/>
          <a:lstStyle/>
          <a:p>
            <a:r>
              <a:rPr lang="nl-NL" sz="2000" dirty="0" err="1">
                <a:solidFill>
                  <a:srgbClr val="00098F"/>
                </a:solidFill>
              </a:rPr>
              <a:t>Adviesteamdijkontwerp.nl</a:t>
            </a:r>
            <a:endParaRPr lang="nl-NL" sz="2000" dirty="0">
              <a:solidFill>
                <a:srgbClr val="0009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9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67AAC-081C-71CA-5A2D-496BA4E47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Systeembetrouwbaarheid</a:t>
            </a:r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6FAC063B-688A-130E-F3B6-EDA2685AACB0}"/>
              </a:ext>
            </a:extLst>
          </p:cNvPr>
          <p:cNvSpPr txBox="1">
            <a:spLocks/>
          </p:cNvSpPr>
          <p:nvPr/>
        </p:nvSpPr>
        <p:spPr>
          <a:xfrm>
            <a:off x="-3753967" y="-305657"/>
            <a:ext cx="8401050" cy="44338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002C62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C62"/>
                </a:solidFill>
                <a:latin typeface="+mn-lt"/>
                <a:ea typeface="+mn-ea"/>
                <a:cs typeface="+mn-cs"/>
              </a:defRPr>
            </a:lvl2pPr>
            <a:lvl3pPr marL="542925" indent="-2762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002C62"/>
                </a:solidFill>
                <a:latin typeface="+mn-lt"/>
                <a:ea typeface="+mn-ea"/>
                <a:cs typeface="+mn-cs"/>
              </a:defRPr>
            </a:lvl3pPr>
            <a:lvl4pPr marL="895350" indent="-3524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rgbClr val="002C6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C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nl-NL" altLang="nl-NL" sz="2400">
              <a:ea typeface="Geneva"/>
              <a:cs typeface="Geneva"/>
            </a:endParaRPr>
          </a:p>
          <a:p>
            <a:pPr>
              <a:buFontTx/>
              <a:buNone/>
            </a:pPr>
            <a:endParaRPr lang="nl-NL" altLang="nl-NL" sz="2400" dirty="0">
              <a:ea typeface="Geneva"/>
              <a:cs typeface="Geneva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21DB0CE6-6FD6-FB8C-5606-E92F1F56A617}"/>
              </a:ext>
            </a:extLst>
          </p:cNvPr>
          <p:cNvSpPr txBox="1"/>
          <p:nvPr/>
        </p:nvSpPr>
        <p:spPr>
          <a:xfrm>
            <a:off x="1907060" y="1049675"/>
            <a:ext cx="29098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rgbClr val="002C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Parallelsysteem</a:t>
            </a:r>
            <a:endParaRPr lang="en-US" sz="2800" dirty="0">
              <a:solidFill>
                <a:srgbClr val="002C6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273E10B7-DB33-1FE3-8A49-6CB4814A5999}"/>
              </a:ext>
            </a:extLst>
          </p:cNvPr>
          <p:cNvSpPr txBox="1"/>
          <p:nvPr/>
        </p:nvSpPr>
        <p:spPr>
          <a:xfrm>
            <a:off x="7501513" y="1103923"/>
            <a:ext cx="31743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rgbClr val="002C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Seriesysteem</a:t>
            </a:r>
            <a:endParaRPr lang="en-US" sz="2800" dirty="0">
              <a:solidFill>
                <a:srgbClr val="002C6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012451B-831E-01B2-5FD7-3099B9D7BBC0}"/>
              </a:ext>
            </a:extLst>
          </p:cNvPr>
          <p:cNvCxnSpPr>
            <a:cxnSpLocks/>
          </p:cNvCxnSpPr>
          <p:nvPr/>
        </p:nvCxnSpPr>
        <p:spPr>
          <a:xfrm flipH="1">
            <a:off x="2282460" y="2147804"/>
            <a:ext cx="355300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C47AB05-79E9-1944-E23F-F5B4589053DC}"/>
              </a:ext>
            </a:extLst>
          </p:cNvPr>
          <p:cNvCxnSpPr>
            <a:cxnSpLocks/>
          </p:cNvCxnSpPr>
          <p:nvPr/>
        </p:nvCxnSpPr>
        <p:spPr>
          <a:xfrm flipH="1">
            <a:off x="2282460" y="3212411"/>
            <a:ext cx="355300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090789E6-C9E7-82D1-F3D6-EB48468E1134}"/>
              </a:ext>
            </a:extLst>
          </p:cNvPr>
          <p:cNvCxnSpPr>
            <a:cxnSpLocks/>
          </p:cNvCxnSpPr>
          <p:nvPr/>
        </p:nvCxnSpPr>
        <p:spPr>
          <a:xfrm flipH="1">
            <a:off x="4058963" y="2147804"/>
            <a:ext cx="355300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FC4D19B-14D7-D203-A6AB-9E0A1A65EA80}"/>
              </a:ext>
            </a:extLst>
          </p:cNvPr>
          <p:cNvCxnSpPr>
            <a:cxnSpLocks/>
          </p:cNvCxnSpPr>
          <p:nvPr/>
        </p:nvCxnSpPr>
        <p:spPr>
          <a:xfrm flipH="1">
            <a:off x="4058963" y="3190041"/>
            <a:ext cx="355300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24CE5D6-1B79-398E-D1AF-35BA880196C3}"/>
              </a:ext>
            </a:extLst>
          </p:cNvPr>
          <p:cNvCxnSpPr>
            <a:cxnSpLocks/>
          </p:cNvCxnSpPr>
          <p:nvPr/>
        </p:nvCxnSpPr>
        <p:spPr>
          <a:xfrm flipH="1">
            <a:off x="8989635" y="2665786"/>
            <a:ext cx="355300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10EB3B62-BDB9-81A5-967D-8DDA7F026E94}"/>
              </a:ext>
            </a:extLst>
          </p:cNvPr>
          <p:cNvCxnSpPr>
            <a:cxnSpLocks/>
          </p:cNvCxnSpPr>
          <p:nvPr/>
        </p:nvCxnSpPr>
        <p:spPr>
          <a:xfrm flipH="1">
            <a:off x="7213132" y="2682965"/>
            <a:ext cx="355300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BD3B9AFD-DE23-7C4E-FE5F-0A01A43AF38B}"/>
              </a:ext>
            </a:extLst>
          </p:cNvPr>
          <p:cNvCxnSpPr>
            <a:cxnSpLocks/>
          </p:cNvCxnSpPr>
          <p:nvPr/>
        </p:nvCxnSpPr>
        <p:spPr>
          <a:xfrm flipH="1">
            <a:off x="10766138" y="2682965"/>
            <a:ext cx="355300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A073523C-F251-BF7F-5901-F964C30E3F5E}"/>
              </a:ext>
            </a:extLst>
          </p:cNvPr>
          <p:cNvCxnSpPr>
            <a:cxnSpLocks/>
          </p:cNvCxnSpPr>
          <p:nvPr/>
        </p:nvCxnSpPr>
        <p:spPr>
          <a:xfrm>
            <a:off x="2282460" y="2147804"/>
            <a:ext cx="0" cy="1064607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877D040-1930-EFE7-397B-0146EE68A6FE}"/>
              </a:ext>
            </a:extLst>
          </p:cNvPr>
          <p:cNvCxnSpPr>
            <a:cxnSpLocks/>
          </p:cNvCxnSpPr>
          <p:nvPr/>
        </p:nvCxnSpPr>
        <p:spPr>
          <a:xfrm>
            <a:off x="4414263" y="2147804"/>
            <a:ext cx="0" cy="1042238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E679F23-94D1-31F9-CEDB-0230A66072C9}"/>
              </a:ext>
            </a:extLst>
          </p:cNvPr>
          <p:cNvCxnSpPr>
            <a:cxnSpLocks/>
          </p:cNvCxnSpPr>
          <p:nvPr/>
        </p:nvCxnSpPr>
        <p:spPr>
          <a:xfrm flipH="1">
            <a:off x="1927160" y="2691266"/>
            <a:ext cx="355300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992FC16-DFF8-8504-9298-E8F36D3EA581}"/>
              </a:ext>
            </a:extLst>
          </p:cNvPr>
          <p:cNvCxnSpPr>
            <a:cxnSpLocks/>
          </p:cNvCxnSpPr>
          <p:nvPr/>
        </p:nvCxnSpPr>
        <p:spPr>
          <a:xfrm flipH="1">
            <a:off x="4414263" y="2678581"/>
            <a:ext cx="355300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al 15">
            <a:extLst>
              <a:ext uri="{FF2B5EF4-FFF2-40B4-BE49-F238E27FC236}">
                <a16:creationId xmlns:a16="http://schemas.microsoft.com/office/drawing/2014/main" id="{A80C74E2-CF00-233B-AFAC-932C20488E23}"/>
              </a:ext>
            </a:extLst>
          </p:cNvPr>
          <p:cNvSpPr/>
          <p:nvPr/>
        </p:nvSpPr>
        <p:spPr>
          <a:xfrm>
            <a:off x="1660684" y="2554593"/>
            <a:ext cx="266476" cy="273345"/>
          </a:xfrm>
          <a:prstGeom prst="ellipse">
            <a:avLst/>
          </a:prstGeom>
          <a:noFill/>
          <a:ln w="12700">
            <a:solidFill>
              <a:srgbClr val="002C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rgbClr val="002C62"/>
              </a:solidFill>
            </a:endParaRP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7E856394-0FA9-6F0B-EC0A-AA96410CDF37}"/>
              </a:ext>
            </a:extLst>
          </p:cNvPr>
          <p:cNvSpPr/>
          <p:nvPr/>
        </p:nvSpPr>
        <p:spPr>
          <a:xfrm>
            <a:off x="4769564" y="2541910"/>
            <a:ext cx="266476" cy="273345"/>
          </a:xfrm>
          <a:prstGeom prst="ellipse">
            <a:avLst/>
          </a:prstGeom>
          <a:noFill/>
          <a:ln w="12700">
            <a:solidFill>
              <a:srgbClr val="002C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rgbClr val="002C62"/>
              </a:solidFill>
            </a:endParaRP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373F1328-5E69-09E4-BCB1-F6652573BED1}"/>
              </a:ext>
            </a:extLst>
          </p:cNvPr>
          <p:cNvSpPr/>
          <p:nvPr/>
        </p:nvSpPr>
        <p:spPr>
          <a:xfrm>
            <a:off x="6953345" y="2546293"/>
            <a:ext cx="266476" cy="273345"/>
          </a:xfrm>
          <a:prstGeom prst="ellipse">
            <a:avLst/>
          </a:prstGeom>
          <a:noFill/>
          <a:ln w="12700">
            <a:solidFill>
              <a:srgbClr val="002C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rgbClr val="002C62"/>
              </a:solidFill>
            </a:endParaRP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96B763C3-0959-EB8F-B008-3E35C69E45DC}"/>
              </a:ext>
            </a:extLst>
          </p:cNvPr>
          <p:cNvSpPr/>
          <p:nvPr/>
        </p:nvSpPr>
        <p:spPr>
          <a:xfrm>
            <a:off x="11121438" y="2525885"/>
            <a:ext cx="266476" cy="273345"/>
          </a:xfrm>
          <a:prstGeom prst="ellipse">
            <a:avLst/>
          </a:prstGeom>
          <a:noFill/>
          <a:ln w="12700">
            <a:solidFill>
              <a:srgbClr val="002C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rgbClr val="002C62"/>
              </a:solidFill>
            </a:endParaRP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1780C5EE-EFCA-B632-5D39-86C64C5E778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90479" y="5070769"/>
            <a:ext cx="364460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6342993B-ECE3-2077-785B-169B72F305ED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82902" y="5070769"/>
            <a:ext cx="364460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26432AC6-18F3-BA8E-AE1F-9A99073F3280}"/>
              </a:ext>
            </a:extLst>
          </p:cNvPr>
          <p:cNvCxnSpPr>
            <a:cxnSpLocks/>
          </p:cNvCxnSpPr>
          <p:nvPr/>
        </p:nvCxnSpPr>
        <p:spPr>
          <a:xfrm>
            <a:off x="2566282" y="4888538"/>
            <a:ext cx="1598850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3BB136E5-D4E1-299D-E253-06FA9B3082CD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3355544" y="4431906"/>
            <a:ext cx="6429" cy="456631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hthoek 25">
            <a:extLst>
              <a:ext uri="{FF2B5EF4-FFF2-40B4-BE49-F238E27FC236}">
                <a16:creationId xmlns:a16="http://schemas.microsoft.com/office/drawing/2014/main" id="{80B55B94-9956-3D8A-103F-C760CB93A981}"/>
              </a:ext>
            </a:extLst>
          </p:cNvPr>
          <p:cNvSpPr/>
          <p:nvPr/>
        </p:nvSpPr>
        <p:spPr>
          <a:xfrm>
            <a:off x="1855681" y="5259243"/>
            <a:ext cx="1421202" cy="546689"/>
          </a:xfrm>
          <a:prstGeom prst="rect">
            <a:avLst/>
          </a:prstGeom>
          <a:noFill/>
          <a:ln w="12700">
            <a:solidFill>
              <a:srgbClr val="002C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>
                <a:solidFill>
                  <a:srgbClr val="002C62"/>
                </a:solidFill>
                <a:ea typeface="Geneva"/>
              </a:rPr>
              <a:t>Comp</a:t>
            </a:r>
            <a:r>
              <a:rPr lang="nl-NL" sz="1600" dirty="0">
                <a:solidFill>
                  <a:srgbClr val="002C62"/>
                </a:solidFill>
                <a:ea typeface="Geneva"/>
              </a:rPr>
              <a:t>. 1 faalt</a:t>
            </a:r>
            <a:endParaRPr lang="en-US" sz="1600" dirty="0">
              <a:solidFill>
                <a:srgbClr val="002C62"/>
              </a:solidFill>
              <a:ea typeface="Geneva"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7269AEA5-BF9A-243D-FBD7-2C44101AC1F8}"/>
              </a:ext>
            </a:extLst>
          </p:cNvPr>
          <p:cNvSpPr/>
          <p:nvPr/>
        </p:nvSpPr>
        <p:spPr>
          <a:xfrm>
            <a:off x="3454531" y="5259243"/>
            <a:ext cx="1421202" cy="546689"/>
          </a:xfrm>
          <a:prstGeom prst="rect">
            <a:avLst/>
          </a:prstGeom>
          <a:noFill/>
          <a:ln w="12700">
            <a:solidFill>
              <a:srgbClr val="002C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>
                <a:solidFill>
                  <a:srgbClr val="002C62"/>
                </a:solidFill>
                <a:ea typeface="Geneva"/>
              </a:rPr>
              <a:t>Comp</a:t>
            </a:r>
            <a:r>
              <a:rPr lang="nl-NL" sz="1600" dirty="0">
                <a:solidFill>
                  <a:srgbClr val="002C62"/>
                </a:solidFill>
                <a:ea typeface="Geneva"/>
              </a:rPr>
              <a:t>. 2 faalt</a:t>
            </a:r>
            <a:endParaRPr lang="en-US" sz="1600" dirty="0">
              <a:solidFill>
                <a:srgbClr val="002C62"/>
              </a:solidFill>
              <a:ea typeface="Geneva"/>
            </a:endParaRP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34B6C189-4D45-26BA-B532-6188ECBDCFDB}"/>
              </a:ext>
            </a:extLst>
          </p:cNvPr>
          <p:cNvSpPr/>
          <p:nvPr/>
        </p:nvSpPr>
        <p:spPr>
          <a:xfrm>
            <a:off x="2644943" y="3885217"/>
            <a:ext cx="1421202" cy="546689"/>
          </a:xfrm>
          <a:prstGeom prst="rect">
            <a:avLst/>
          </a:prstGeom>
          <a:noFill/>
          <a:ln w="12700">
            <a:solidFill>
              <a:srgbClr val="002C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rgbClr val="002C62"/>
                </a:solidFill>
                <a:ea typeface="Geneva"/>
              </a:rPr>
              <a:t>Systeem faalt</a:t>
            </a:r>
            <a:endParaRPr lang="en-US" sz="1600" dirty="0">
              <a:solidFill>
                <a:srgbClr val="002C62"/>
              </a:solidFill>
              <a:ea typeface="Geneva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8E0DCB95-A7E6-58BB-5362-D55276352EC6}"/>
              </a:ext>
            </a:extLst>
          </p:cNvPr>
          <p:cNvCxnSpPr>
            <a:cxnSpLocks/>
          </p:cNvCxnSpPr>
          <p:nvPr/>
        </p:nvCxnSpPr>
        <p:spPr>
          <a:xfrm rot="16200000" flipH="1">
            <a:off x="8036312" y="5075780"/>
            <a:ext cx="364460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A9BE8DB0-0C28-7F02-36DA-688B529755C4}"/>
              </a:ext>
            </a:extLst>
          </p:cNvPr>
          <p:cNvCxnSpPr>
            <a:cxnSpLocks/>
          </p:cNvCxnSpPr>
          <p:nvPr/>
        </p:nvCxnSpPr>
        <p:spPr>
          <a:xfrm rot="16200000" flipH="1">
            <a:off x="9628735" y="5075780"/>
            <a:ext cx="364460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57189B87-AB05-A174-FB4C-F5B02BF97B26}"/>
              </a:ext>
            </a:extLst>
          </p:cNvPr>
          <p:cNvCxnSpPr>
            <a:cxnSpLocks/>
          </p:cNvCxnSpPr>
          <p:nvPr/>
        </p:nvCxnSpPr>
        <p:spPr>
          <a:xfrm>
            <a:off x="8212115" y="4893549"/>
            <a:ext cx="1598850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DD71F811-D780-7138-EF58-5018AFA78B52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8996101" y="4429842"/>
            <a:ext cx="0" cy="458695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hthoek 32">
            <a:extLst>
              <a:ext uri="{FF2B5EF4-FFF2-40B4-BE49-F238E27FC236}">
                <a16:creationId xmlns:a16="http://schemas.microsoft.com/office/drawing/2014/main" id="{536EC105-BD6D-C3FA-EAC5-23F24C20C554}"/>
              </a:ext>
            </a:extLst>
          </p:cNvPr>
          <p:cNvSpPr/>
          <p:nvPr/>
        </p:nvSpPr>
        <p:spPr>
          <a:xfrm>
            <a:off x="7501513" y="5264253"/>
            <a:ext cx="1421202" cy="546689"/>
          </a:xfrm>
          <a:prstGeom prst="rect">
            <a:avLst/>
          </a:prstGeom>
          <a:noFill/>
          <a:ln w="12700">
            <a:solidFill>
              <a:srgbClr val="002C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>
                <a:solidFill>
                  <a:srgbClr val="002C62"/>
                </a:solidFill>
                <a:ea typeface="Geneva"/>
              </a:rPr>
              <a:t>Comp</a:t>
            </a:r>
            <a:r>
              <a:rPr lang="nl-NL" sz="1600" dirty="0">
                <a:solidFill>
                  <a:srgbClr val="002C62"/>
                </a:solidFill>
                <a:ea typeface="Geneva"/>
              </a:rPr>
              <a:t>. 1 faalt</a:t>
            </a:r>
            <a:endParaRPr lang="en-US" sz="1600" dirty="0">
              <a:solidFill>
                <a:srgbClr val="002C62"/>
              </a:solidFill>
              <a:ea typeface="Geneva"/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0E7168EB-9782-329C-BC92-0275712BC9E2}"/>
              </a:ext>
            </a:extLst>
          </p:cNvPr>
          <p:cNvSpPr/>
          <p:nvPr/>
        </p:nvSpPr>
        <p:spPr>
          <a:xfrm>
            <a:off x="9100364" y="5264253"/>
            <a:ext cx="1421202" cy="546689"/>
          </a:xfrm>
          <a:prstGeom prst="rect">
            <a:avLst/>
          </a:prstGeom>
          <a:noFill/>
          <a:ln w="12700">
            <a:solidFill>
              <a:srgbClr val="002C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>
                <a:solidFill>
                  <a:srgbClr val="002C62"/>
                </a:solidFill>
                <a:ea typeface="Geneva"/>
              </a:rPr>
              <a:t>Comp</a:t>
            </a:r>
            <a:r>
              <a:rPr lang="nl-NL" sz="1600" dirty="0">
                <a:solidFill>
                  <a:srgbClr val="002C62"/>
                </a:solidFill>
                <a:ea typeface="Geneva"/>
              </a:rPr>
              <a:t>. 2 faalt</a:t>
            </a:r>
            <a:endParaRPr lang="en-US" sz="1600" dirty="0">
              <a:solidFill>
                <a:srgbClr val="002C62"/>
              </a:solidFill>
              <a:ea typeface="Geneva"/>
            </a:endParaRP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2E5B0A27-4499-7CA0-07A0-214A9B667F15}"/>
              </a:ext>
            </a:extLst>
          </p:cNvPr>
          <p:cNvSpPr/>
          <p:nvPr/>
        </p:nvSpPr>
        <p:spPr>
          <a:xfrm>
            <a:off x="8285501" y="3883153"/>
            <a:ext cx="1421202" cy="546689"/>
          </a:xfrm>
          <a:prstGeom prst="rect">
            <a:avLst/>
          </a:prstGeom>
          <a:noFill/>
          <a:ln w="12700">
            <a:solidFill>
              <a:srgbClr val="002C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rgbClr val="002C62"/>
                </a:solidFill>
                <a:ea typeface="Geneva"/>
              </a:rPr>
              <a:t>Systeem faalt</a:t>
            </a:r>
            <a:endParaRPr lang="en-US" sz="1600" dirty="0">
              <a:solidFill>
                <a:srgbClr val="002C62"/>
              </a:solidFill>
              <a:ea typeface="Geneva"/>
            </a:endParaRP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34F754E2-F829-EC0D-A379-B1CBA22841C4}"/>
              </a:ext>
            </a:extLst>
          </p:cNvPr>
          <p:cNvSpPr/>
          <p:nvPr/>
        </p:nvSpPr>
        <p:spPr>
          <a:xfrm>
            <a:off x="2631073" y="1889589"/>
            <a:ext cx="1421202" cy="546689"/>
          </a:xfrm>
          <a:prstGeom prst="rect">
            <a:avLst/>
          </a:prstGeom>
          <a:noFill/>
          <a:ln w="12700">
            <a:solidFill>
              <a:srgbClr val="002C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rgbClr val="002C62"/>
                </a:solidFill>
                <a:ea typeface="Geneva"/>
              </a:rPr>
              <a:t>Component 1</a:t>
            </a:r>
            <a:endParaRPr lang="en-US" sz="1600" dirty="0">
              <a:solidFill>
                <a:srgbClr val="002C62"/>
              </a:solidFill>
              <a:ea typeface="Geneva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9634AE4D-983B-B187-16AE-BBB6DE8946E8}"/>
              </a:ext>
            </a:extLst>
          </p:cNvPr>
          <p:cNvSpPr/>
          <p:nvPr/>
        </p:nvSpPr>
        <p:spPr>
          <a:xfrm>
            <a:off x="2644449" y="2907726"/>
            <a:ext cx="1421202" cy="546689"/>
          </a:xfrm>
          <a:prstGeom prst="rect">
            <a:avLst/>
          </a:prstGeom>
          <a:noFill/>
          <a:ln w="12700">
            <a:solidFill>
              <a:srgbClr val="002C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rgbClr val="002C62"/>
                </a:solidFill>
                <a:ea typeface="Geneva"/>
              </a:rPr>
              <a:t>Component 2</a:t>
            </a:r>
            <a:endParaRPr lang="en-US" sz="1600" dirty="0">
              <a:solidFill>
                <a:srgbClr val="002C62"/>
              </a:solidFill>
              <a:ea typeface="Geneva"/>
            </a:endParaRP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7DA1B038-5C5E-3D80-90FC-922CFA1B5341}"/>
              </a:ext>
            </a:extLst>
          </p:cNvPr>
          <p:cNvSpPr/>
          <p:nvPr/>
        </p:nvSpPr>
        <p:spPr>
          <a:xfrm>
            <a:off x="7568434" y="2407570"/>
            <a:ext cx="1421202" cy="546689"/>
          </a:xfrm>
          <a:prstGeom prst="rect">
            <a:avLst/>
          </a:prstGeom>
          <a:noFill/>
          <a:ln w="12700">
            <a:solidFill>
              <a:srgbClr val="002C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rgbClr val="002C62"/>
                </a:solidFill>
                <a:ea typeface="Geneva"/>
              </a:rPr>
              <a:t>Component 1</a:t>
            </a:r>
            <a:endParaRPr lang="en-US" sz="1600" dirty="0">
              <a:solidFill>
                <a:srgbClr val="002C62"/>
              </a:solidFill>
              <a:ea typeface="Geneva"/>
            </a:endParaRP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CA05A715-8BC5-9A5A-72EA-A795C950D7F6}"/>
              </a:ext>
            </a:extLst>
          </p:cNvPr>
          <p:cNvSpPr/>
          <p:nvPr/>
        </p:nvSpPr>
        <p:spPr>
          <a:xfrm>
            <a:off x="9338248" y="2407570"/>
            <a:ext cx="1421202" cy="546689"/>
          </a:xfrm>
          <a:prstGeom prst="rect">
            <a:avLst/>
          </a:prstGeom>
          <a:noFill/>
          <a:ln w="12700">
            <a:solidFill>
              <a:srgbClr val="002C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rgbClr val="002C62"/>
                </a:solidFill>
                <a:ea typeface="Geneva"/>
              </a:rPr>
              <a:t>Component 2</a:t>
            </a:r>
            <a:endParaRPr lang="en-US" sz="1600" dirty="0">
              <a:solidFill>
                <a:srgbClr val="002C62"/>
              </a:solidFill>
              <a:ea typeface="Geneva"/>
            </a:endParaRPr>
          </a:p>
        </p:txBody>
      </p:sp>
      <p:sp>
        <p:nvSpPr>
          <p:cNvPr id="40" name="Stroomdiagram: Opgeslagen gegevens 19">
            <a:extLst>
              <a:ext uri="{FF2B5EF4-FFF2-40B4-BE49-F238E27FC236}">
                <a16:creationId xmlns:a16="http://schemas.microsoft.com/office/drawing/2014/main" id="{C2D78BBE-6CB4-8455-DBF9-6D48993F8332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8852687" y="4566899"/>
            <a:ext cx="273314" cy="222038"/>
          </a:xfrm>
          <a:custGeom>
            <a:avLst/>
            <a:gdLst>
              <a:gd name="T0" fmla="*/ 2147483647 w 10001"/>
              <a:gd name="T1" fmla="*/ 0 h 10000"/>
              <a:gd name="T2" fmla="*/ 2147483647 w 10001"/>
              <a:gd name="T3" fmla="*/ 0 h 10000"/>
              <a:gd name="T4" fmla="*/ 2147483647 w 10001"/>
              <a:gd name="T5" fmla="*/ 2147483647 h 10000"/>
              <a:gd name="T6" fmla="*/ 2147483647 w 10001"/>
              <a:gd name="T7" fmla="*/ 2147483647 h 10000"/>
              <a:gd name="T8" fmla="*/ 2147483647 w 10001"/>
              <a:gd name="T9" fmla="*/ 2147483647 h 10000"/>
              <a:gd name="T10" fmla="*/ 2147483647 w 10001"/>
              <a:gd name="T11" fmla="*/ 2147483647 h 10000"/>
              <a:gd name="T12" fmla="*/ 2147483647 w 10001"/>
              <a:gd name="T13" fmla="*/ 0 h 1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001" h="10000">
                <a:moveTo>
                  <a:pt x="3480" y="0"/>
                </a:moveTo>
                <a:lnTo>
                  <a:pt x="10001" y="0"/>
                </a:lnTo>
                <a:cubicBezTo>
                  <a:pt x="9080" y="0"/>
                  <a:pt x="7327" y="2239"/>
                  <a:pt x="7327" y="5000"/>
                </a:cubicBezTo>
                <a:cubicBezTo>
                  <a:pt x="7327" y="7761"/>
                  <a:pt x="9080" y="10000"/>
                  <a:pt x="10001" y="10000"/>
                </a:cubicBezTo>
                <a:lnTo>
                  <a:pt x="3279" y="9844"/>
                </a:lnTo>
                <a:cubicBezTo>
                  <a:pt x="2358" y="9844"/>
                  <a:pt x="-33" y="6641"/>
                  <a:pt x="1" y="5000"/>
                </a:cubicBezTo>
                <a:cubicBezTo>
                  <a:pt x="35" y="3359"/>
                  <a:pt x="2559" y="0"/>
                  <a:pt x="348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002C6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800">
              <a:solidFill>
                <a:srgbClr val="002C62"/>
              </a:solidFill>
            </a:endParaRPr>
          </a:p>
        </p:txBody>
      </p:sp>
      <p:sp>
        <p:nvSpPr>
          <p:cNvPr id="41" name="Stroomdiagram: Uitstel 71">
            <a:extLst>
              <a:ext uri="{FF2B5EF4-FFF2-40B4-BE49-F238E27FC236}">
                <a16:creationId xmlns:a16="http://schemas.microsoft.com/office/drawing/2014/main" id="{4FCD7364-E936-74AC-756A-3EED23A85EB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218887" y="4554932"/>
            <a:ext cx="273314" cy="222038"/>
          </a:xfrm>
          <a:prstGeom prst="flowChartDelay">
            <a:avLst/>
          </a:prstGeom>
          <a:solidFill>
            <a:schemeClr val="bg1"/>
          </a:solidFill>
          <a:ln w="12700" algn="ctr">
            <a:solidFill>
              <a:srgbClr val="002C6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2800">
              <a:solidFill>
                <a:srgbClr val="002C62"/>
              </a:solidFill>
            </a:endParaRP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7DB52AA8-5759-15B3-B8E3-4A37A146BB0B}"/>
              </a:ext>
            </a:extLst>
          </p:cNvPr>
          <p:cNvSpPr/>
          <p:nvPr/>
        </p:nvSpPr>
        <p:spPr>
          <a:xfrm>
            <a:off x="3065610" y="4425940"/>
            <a:ext cx="1421202" cy="54668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rgbClr val="002C62"/>
                </a:solidFill>
                <a:ea typeface="Geneva"/>
              </a:rPr>
              <a:t>EN</a:t>
            </a:r>
            <a:endParaRPr lang="en-US" sz="1600" dirty="0">
              <a:solidFill>
                <a:srgbClr val="002C62"/>
              </a:solidFill>
              <a:ea typeface="Geneva"/>
            </a:endParaRPr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2E317B8D-A748-5BBB-E8B6-3C99A4254CBA}"/>
              </a:ext>
            </a:extLst>
          </p:cNvPr>
          <p:cNvSpPr/>
          <p:nvPr/>
        </p:nvSpPr>
        <p:spPr>
          <a:xfrm>
            <a:off x="8627647" y="4425940"/>
            <a:ext cx="1421202" cy="54668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rgbClr val="002C62"/>
                </a:solidFill>
                <a:ea typeface="Geneva"/>
              </a:rPr>
              <a:t>OF</a:t>
            </a:r>
            <a:endParaRPr lang="en-US" sz="1600" dirty="0">
              <a:solidFill>
                <a:srgbClr val="002C62"/>
              </a:solidFill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4233331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2FEC4-8BCD-8207-7C60-292C56D7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Dijktraject als seriesysteem</a:t>
            </a:r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4C367C71-D120-0EF3-4AF5-0A73E229E169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88777" y="2864118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56663B5F-8F1A-8DAE-7024-30D3B5C3DA2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37685" y="2864118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40F52832-A7E9-EBE0-69C8-59DA71BB1DFD}"/>
              </a:ext>
            </a:extLst>
          </p:cNvPr>
          <p:cNvCxnSpPr>
            <a:cxnSpLocks/>
          </p:cNvCxnSpPr>
          <p:nvPr/>
        </p:nvCxnSpPr>
        <p:spPr>
          <a:xfrm>
            <a:off x="3701929" y="2643101"/>
            <a:ext cx="1956774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308D9353-7216-9563-69C0-098E950F3CE6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4661422" y="2080693"/>
            <a:ext cx="0" cy="55633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hthoek 30">
            <a:extLst>
              <a:ext uri="{FF2B5EF4-FFF2-40B4-BE49-F238E27FC236}">
                <a16:creationId xmlns:a16="http://schemas.microsoft.com/office/drawing/2014/main" id="{481FC120-C9FD-EB97-7D84-6EA725D11A53}"/>
              </a:ext>
            </a:extLst>
          </p:cNvPr>
          <p:cNvSpPr/>
          <p:nvPr/>
        </p:nvSpPr>
        <p:spPr>
          <a:xfrm>
            <a:off x="2832250" y="3092710"/>
            <a:ext cx="1739357" cy="663055"/>
          </a:xfrm>
          <a:prstGeom prst="rect">
            <a:avLst/>
          </a:prstGeom>
          <a:noFill/>
          <a:ln w="12700">
            <a:solidFill>
              <a:srgbClr val="002C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C62"/>
                </a:solidFill>
                <a:ea typeface="Geneva"/>
              </a:rPr>
              <a:t>Vak 1 faalt</a:t>
            </a:r>
            <a:endParaRPr lang="en-US" dirty="0">
              <a:solidFill>
                <a:srgbClr val="002C62"/>
              </a:solidFill>
              <a:ea typeface="Geneva"/>
            </a:endParaRP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0C1FDB27-8A63-7052-3A9D-9466CBB25665}"/>
              </a:ext>
            </a:extLst>
          </p:cNvPr>
          <p:cNvSpPr/>
          <p:nvPr/>
        </p:nvSpPr>
        <p:spPr>
          <a:xfrm>
            <a:off x="4789025" y="3092710"/>
            <a:ext cx="1739357" cy="663055"/>
          </a:xfrm>
          <a:prstGeom prst="rect">
            <a:avLst/>
          </a:prstGeom>
          <a:noFill/>
          <a:ln w="12700">
            <a:solidFill>
              <a:srgbClr val="002C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C62"/>
                </a:solidFill>
                <a:ea typeface="Geneva"/>
              </a:rPr>
              <a:t>Vak 2 faalt</a:t>
            </a:r>
            <a:endParaRPr lang="en-US" dirty="0">
              <a:solidFill>
                <a:srgbClr val="002C62"/>
              </a:solidFill>
              <a:ea typeface="Geneva"/>
            </a:endParaRP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ECAD77B2-5D3F-ED37-97CA-018FBC87E4D1}"/>
              </a:ext>
            </a:extLst>
          </p:cNvPr>
          <p:cNvSpPr/>
          <p:nvPr/>
        </p:nvSpPr>
        <p:spPr>
          <a:xfrm>
            <a:off x="3791744" y="1417638"/>
            <a:ext cx="1739357" cy="663055"/>
          </a:xfrm>
          <a:prstGeom prst="rect">
            <a:avLst/>
          </a:prstGeom>
          <a:noFill/>
          <a:ln w="12700">
            <a:solidFill>
              <a:srgbClr val="002C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C62"/>
                </a:solidFill>
                <a:ea typeface="Geneva"/>
              </a:rPr>
              <a:t>Traject faalt</a:t>
            </a:r>
            <a:endParaRPr lang="en-US" dirty="0">
              <a:solidFill>
                <a:srgbClr val="002C62"/>
              </a:solidFill>
              <a:ea typeface="Geneva"/>
            </a:endParaRPr>
          </a:p>
        </p:txBody>
      </p:sp>
      <p:sp>
        <p:nvSpPr>
          <p:cNvPr id="36" name="Stroomdiagram: Opgeslagen gegevens 19">
            <a:extLst>
              <a:ext uri="{FF2B5EF4-FFF2-40B4-BE49-F238E27FC236}">
                <a16:creationId xmlns:a16="http://schemas.microsoft.com/office/drawing/2014/main" id="{41641B33-ADFD-752E-E4A8-8A06AAF361C9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487407" y="2245700"/>
            <a:ext cx="331491" cy="271744"/>
          </a:xfrm>
          <a:custGeom>
            <a:avLst/>
            <a:gdLst>
              <a:gd name="T0" fmla="*/ 2147483647 w 10001"/>
              <a:gd name="T1" fmla="*/ 0 h 10000"/>
              <a:gd name="T2" fmla="*/ 2147483647 w 10001"/>
              <a:gd name="T3" fmla="*/ 0 h 10000"/>
              <a:gd name="T4" fmla="*/ 2147483647 w 10001"/>
              <a:gd name="T5" fmla="*/ 2147483647 h 10000"/>
              <a:gd name="T6" fmla="*/ 2147483647 w 10001"/>
              <a:gd name="T7" fmla="*/ 2147483647 h 10000"/>
              <a:gd name="T8" fmla="*/ 2147483647 w 10001"/>
              <a:gd name="T9" fmla="*/ 2147483647 h 10000"/>
              <a:gd name="T10" fmla="*/ 2147483647 w 10001"/>
              <a:gd name="T11" fmla="*/ 2147483647 h 10000"/>
              <a:gd name="T12" fmla="*/ 2147483647 w 10001"/>
              <a:gd name="T13" fmla="*/ 0 h 1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001" h="10000">
                <a:moveTo>
                  <a:pt x="3480" y="0"/>
                </a:moveTo>
                <a:lnTo>
                  <a:pt x="10001" y="0"/>
                </a:lnTo>
                <a:cubicBezTo>
                  <a:pt x="9080" y="0"/>
                  <a:pt x="7327" y="2239"/>
                  <a:pt x="7327" y="5000"/>
                </a:cubicBezTo>
                <a:cubicBezTo>
                  <a:pt x="7327" y="7761"/>
                  <a:pt x="9080" y="10000"/>
                  <a:pt x="10001" y="10000"/>
                </a:cubicBezTo>
                <a:lnTo>
                  <a:pt x="3279" y="9844"/>
                </a:lnTo>
                <a:cubicBezTo>
                  <a:pt x="2358" y="9844"/>
                  <a:pt x="-33" y="6641"/>
                  <a:pt x="1" y="5000"/>
                </a:cubicBezTo>
                <a:cubicBezTo>
                  <a:pt x="35" y="3359"/>
                  <a:pt x="2559" y="0"/>
                  <a:pt x="348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002C6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3200">
              <a:solidFill>
                <a:srgbClr val="002C62"/>
              </a:solidFill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8EAC2A0D-043A-28BF-4892-BE05690972B5}"/>
              </a:ext>
            </a:extLst>
          </p:cNvPr>
          <p:cNvSpPr/>
          <p:nvPr/>
        </p:nvSpPr>
        <p:spPr>
          <a:xfrm>
            <a:off x="4210483" y="2075959"/>
            <a:ext cx="1739357" cy="66305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C62"/>
                </a:solidFill>
                <a:ea typeface="Geneva"/>
              </a:rPr>
              <a:t>OF</a:t>
            </a:r>
            <a:endParaRPr lang="en-US" dirty="0">
              <a:solidFill>
                <a:srgbClr val="002C62"/>
              </a:solidFill>
              <a:ea typeface="Geneva"/>
            </a:endParaRP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3043FB8F-7EF1-F87D-B842-45161A1975B7}"/>
              </a:ext>
            </a:extLst>
          </p:cNvPr>
          <p:cNvSpPr/>
          <p:nvPr/>
        </p:nvSpPr>
        <p:spPr>
          <a:xfrm>
            <a:off x="1837110" y="4752673"/>
            <a:ext cx="1739357" cy="663055"/>
          </a:xfrm>
          <a:prstGeom prst="rect">
            <a:avLst/>
          </a:prstGeom>
          <a:noFill/>
          <a:ln w="12700">
            <a:solidFill>
              <a:srgbClr val="002C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C62"/>
                </a:solidFill>
                <a:ea typeface="Geneva"/>
              </a:rPr>
              <a:t>Falen door GEKB</a:t>
            </a:r>
            <a:endParaRPr lang="en-US" dirty="0">
              <a:solidFill>
                <a:srgbClr val="002C62"/>
              </a:solidFill>
              <a:ea typeface="Geneva"/>
            </a:endParaRP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17F2517C-915A-7157-8856-66ECFA12C10F}"/>
              </a:ext>
            </a:extLst>
          </p:cNvPr>
          <p:cNvSpPr/>
          <p:nvPr/>
        </p:nvSpPr>
        <p:spPr>
          <a:xfrm>
            <a:off x="3810637" y="4757161"/>
            <a:ext cx="1739357" cy="663055"/>
          </a:xfrm>
          <a:prstGeom prst="rect">
            <a:avLst/>
          </a:prstGeom>
          <a:noFill/>
          <a:ln w="12700">
            <a:solidFill>
              <a:srgbClr val="002C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C62"/>
                </a:solidFill>
                <a:ea typeface="Geneva"/>
              </a:rPr>
              <a:t>Falen door STBI</a:t>
            </a:r>
            <a:endParaRPr lang="en-US" dirty="0">
              <a:solidFill>
                <a:srgbClr val="002C62"/>
              </a:solidFill>
              <a:ea typeface="Geneva"/>
            </a:endParaRPr>
          </a:p>
        </p:txBody>
      </p: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4636F060-D67A-6C42-FA74-DCB301D5CD28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93636" y="4536143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6228BCD9-3CB5-C209-CB63-4EF022B11F0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42544" y="4536143"/>
            <a:ext cx="442036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67163223-618C-21BB-B9B4-9FC0B844F962}"/>
              </a:ext>
            </a:extLst>
          </p:cNvPr>
          <p:cNvCxnSpPr>
            <a:cxnSpLocks/>
          </p:cNvCxnSpPr>
          <p:nvPr/>
        </p:nvCxnSpPr>
        <p:spPr>
          <a:xfrm>
            <a:off x="2706789" y="4315125"/>
            <a:ext cx="1956774" cy="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E63491EA-CAB2-6EC8-B57B-CA3030695792}"/>
              </a:ext>
            </a:extLst>
          </p:cNvPr>
          <p:cNvCxnSpPr>
            <a:cxnSpLocks/>
          </p:cNvCxnSpPr>
          <p:nvPr/>
        </p:nvCxnSpPr>
        <p:spPr>
          <a:xfrm>
            <a:off x="3666282" y="3752717"/>
            <a:ext cx="0" cy="556330"/>
          </a:xfrm>
          <a:prstGeom prst="lin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Stroomdiagram: Opgeslagen gegevens 19">
            <a:extLst>
              <a:ext uri="{FF2B5EF4-FFF2-40B4-BE49-F238E27FC236}">
                <a16:creationId xmlns:a16="http://schemas.microsoft.com/office/drawing/2014/main" id="{5996E542-A290-FD4B-14A5-9D9E3736A1C8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3492267" y="3917724"/>
            <a:ext cx="331491" cy="271744"/>
          </a:xfrm>
          <a:custGeom>
            <a:avLst/>
            <a:gdLst>
              <a:gd name="T0" fmla="*/ 2147483647 w 10001"/>
              <a:gd name="T1" fmla="*/ 0 h 10000"/>
              <a:gd name="T2" fmla="*/ 2147483647 w 10001"/>
              <a:gd name="T3" fmla="*/ 0 h 10000"/>
              <a:gd name="T4" fmla="*/ 2147483647 w 10001"/>
              <a:gd name="T5" fmla="*/ 2147483647 h 10000"/>
              <a:gd name="T6" fmla="*/ 2147483647 w 10001"/>
              <a:gd name="T7" fmla="*/ 2147483647 h 10000"/>
              <a:gd name="T8" fmla="*/ 2147483647 w 10001"/>
              <a:gd name="T9" fmla="*/ 2147483647 h 10000"/>
              <a:gd name="T10" fmla="*/ 2147483647 w 10001"/>
              <a:gd name="T11" fmla="*/ 2147483647 h 10000"/>
              <a:gd name="T12" fmla="*/ 2147483647 w 10001"/>
              <a:gd name="T13" fmla="*/ 0 h 1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001" h="10000">
                <a:moveTo>
                  <a:pt x="3480" y="0"/>
                </a:moveTo>
                <a:lnTo>
                  <a:pt x="10001" y="0"/>
                </a:lnTo>
                <a:cubicBezTo>
                  <a:pt x="9080" y="0"/>
                  <a:pt x="7327" y="2239"/>
                  <a:pt x="7327" y="5000"/>
                </a:cubicBezTo>
                <a:cubicBezTo>
                  <a:pt x="7327" y="7761"/>
                  <a:pt x="9080" y="10000"/>
                  <a:pt x="10001" y="10000"/>
                </a:cubicBezTo>
                <a:lnTo>
                  <a:pt x="3279" y="9844"/>
                </a:lnTo>
                <a:cubicBezTo>
                  <a:pt x="2358" y="9844"/>
                  <a:pt x="-33" y="6641"/>
                  <a:pt x="1" y="5000"/>
                </a:cubicBezTo>
                <a:cubicBezTo>
                  <a:pt x="35" y="3359"/>
                  <a:pt x="2559" y="0"/>
                  <a:pt x="348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rgbClr val="002C6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3200">
              <a:solidFill>
                <a:srgbClr val="002C62"/>
              </a:solidFill>
            </a:endParaRP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DED8D192-D9E2-B3EE-AD5E-2321B176BC68}"/>
              </a:ext>
            </a:extLst>
          </p:cNvPr>
          <p:cNvSpPr/>
          <p:nvPr/>
        </p:nvSpPr>
        <p:spPr>
          <a:xfrm>
            <a:off x="3215343" y="3747984"/>
            <a:ext cx="1739357" cy="66305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C62"/>
                </a:solidFill>
                <a:ea typeface="Geneva"/>
              </a:rPr>
              <a:t>OF</a:t>
            </a:r>
            <a:endParaRPr lang="en-US" dirty="0">
              <a:solidFill>
                <a:srgbClr val="002C62"/>
              </a:solidFill>
              <a:ea typeface="Geneva"/>
            </a:endParaRPr>
          </a:p>
        </p:txBody>
      </p:sp>
      <p:pic>
        <p:nvPicPr>
          <p:cNvPr id="48" name="Afbeelding 47">
            <a:extLst>
              <a:ext uri="{FF2B5EF4-FFF2-40B4-BE49-F238E27FC236}">
                <a16:creationId xmlns:a16="http://schemas.microsoft.com/office/drawing/2014/main" id="{351FE801-B290-FD16-9658-9E8C40A1D418}"/>
              </a:ext>
            </a:extLst>
          </p:cNvPr>
          <p:cNvPicPr/>
          <p:nvPr/>
        </p:nvPicPr>
        <p:blipFill rotWithShape="1">
          <a:blip r:embed="rId3"/>
          <a:srcRect r="50634"/>
          <a:stretch/>
        </p:blipFill>
        <p:spPr>
          <a:xfrm>
            <a:off x="6642623" y="2547318"/>
            <a:ext cx="4637951" cy="31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5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BE05A-97D2-A74F-6D6A-A012FB764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Basisbegrippen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6BF9E0-0C69-86D3-8364-1214FAB1D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Grenstoestandfunctie   =   Sterkte 	-  Belasting</a:t>
            </a:r>
          </a:p>
          <a:p>
            <a:r>
              <a:rPr lang="nl-NL" dirty="0"/>
              <a:t>		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Stochastische variabelen</a:t>
            </a:r>
          </a:p>
          <a:p>
            <a:endParaRPr lang="nl-NL" dirty="0"/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8ACD118A-B24C-F56F-F0BC-D48E8BEC118E}"/>
              </a:ext>
            </a:extLst>
          </p:cNvPr>
          <p:cNvCxnSpPr>
            <a:cxnSpLocks/>
          </p:cNvCxnSpPr>
          <p:nvPr/>
        </p:nvCxnSpPr>
        <p:spPr>
          <a:xfrm flipH="1" flipV="1">
            <a:off x="3072860" y="2276872"/>
            <a:ext cx="1294948" cy="1152128"/>
          </a:xfrm>
          <a:prstGeom prst="straightConnector1">
            <a:avLst/>
          </a:prstGeom>
          <a:ln w="19050">
            <a:solidFill>
              <a:srgbClr val="002C6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D3B42E34-3C24-2ACD-DD7F-0FA1DB297D10}"/>
              </a:ext>
            </a:extLst>
          </p:cNvPr>
          <p:cNvCxnSpPr>
            <a:cxnSpLocks/>
          </p:cNvCxnSpPr>
          <p:nvPr/>
        </p:nvCxnSpPr>
        <p:spPr>
          <a:xfrm flipV="1">
            <a:off x="5159896" y="2276872"/>
            <a:ext cx="144016" cy="1152128"/>
          </a:xfrm>
          <a:prstGeom prst="straightConnector1">
            <a:avLst/>
          </a:prstGeom>
          <a:ln w="19050">
            <a:solidFill>
              <a:srgbClr val="002C6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0AEF4A66-9083-34F8-FC07-FCD430379BA7}"/>
              </a:ext>
            </a:extLst>
          </p:cNvPr>
          <p:cNvCxnSpPr>
            <a:cxnSpLocks/>
          </p:cNvCxnSpPr>
          <p:nvPr/>
        </p:nvCxnSpPr>
        <p:spPr>
          <a:xfrm flipV="1">
            <a:off x="6023992" y="2276872"/>
            <a:ext cx="1368152" cy="1152128"/>
          </a:xfrm>
          <a:prstGeom prst="straightConnector1">
            <a:avLst/>
          </a:prstGeom>
          <a:ln w="19050">
            <a:solidFill>
              <a:srgbClr val="002C6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879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C8470-AA87-2DDA-076F-2DEFC1BC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Faalkans seriesysteem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5B2DEF-2222-588C-3D5C-B26343B8A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391056" cy="3845024"/>
          </a:xfrm>
        </p:spPr>
        <p:txBody>
          <a:bodyPr/>
          <a:lstStyle/>
          <a:p>
            <a:r>
              <a:rPr lang="nl-NL" b="1" dirty="0"/>
              <a:t>Component:</a:t>
            </a:r>
          </a:p>
          <a:p>
            <a:r>
              <a:rPr lang="nl-NL" dirty="0"/>
              <a:t>P(Falen) = P(Belasting &gt; Sterkte) = P(Z&lt;0)</a:t>
            </a:r>
          </a:p>
          <a:p>
            <a:endParaRPr lang="nl-NL" dirty="0"/>
          </a:p>
          <a:p>
            <a:endParaRPr lang="nl-NL" dirty="0"/>
          </a:p>
          <a:p>
            <a:r>
              <a:rPr lang="nl-NL" b="1" dirty="0"/>
              <a:t>Seriesysteem met twee componenten:</a:t>
            </a:r>
          </a:p>
          <a:p>
            <a:r>
              <a:rPr lang="nl-NL" dirty="0"/>
              <a:t>P(Falen) = P(Falen</a:t>
            </a:r>
            <a:r>
              <a:rPr lang="nl-NL" baseline="-25000" dirty="0"/>
              <a:t>1</a:t>
            </a:r>
            <a:r>
              <a:rPr lang="nl-NL" dirty="0"/>
              <a:t> OF Falen</a:t>
            </a:r>
            <a:r>
              <a:rPr lang="nl-NL" baseline="-25000" dirty="0"/>
              <a:t>2</a:t>
            </a:r>
            <a:r>
              <a:rPr lang="nl-NL" dirty="0"/>
              <a:t>) = P(Z</a:t>
            </a:r>
            <a:r>
              <a:rPr lang="nl-NL" baseline="-25000" dirty="0"/>
              <a:t>1</a:t>
            </a:r>
            <a:r>
              <a:rPr lang="nl-NL" dirty="0"/>
              <a:t>&lt;0 OF Z</a:t>
            </a:r>
            <a:r>
              <a:rPr lang="nl-NL" baseline="-25000" dirty="0"/>
              <a:t>2</a:t>
            </a:r>
            <a:r>
              <a:rPr lang="nl-NL" dirty="0"/>
              <a:t>&lt;0) = P(min(Z</a:t>
            </a:r>
            <a:r>
              <a:rPr lang="nl-NL" baseline="-25000" dirty="0"/>
              <a:t>1</a:t>
            </a:r>
            <a:r>
              <a:rPr lang="nl-NL" dirty="0"/>
              <a:t>,Z</a:t>
            </a:r>
            <a:r>
              <a:rPr lang="nl-NL" baseline="-25000" dirty="0"/>
              <a:t>2</a:t>
            </a:r>
            <a:r>
              <a:rPr lang="nl-NL" dirty="0"/>
              <a:t>)&lt;0)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811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3EE7D3-7772-2F27-8D21-2CEDE98AA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Faalkans seriesysteem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B045B2-29A9-A014-794D-377A07629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Elementaire boven- en ondergrenzen:</a:t>
            </a:r>
          </a:p>
          <a:p>
            <a:endParaRPr lang="nl-NL" dirty="0"/>
          </a:p>
          <a:p>
            <a:r>
              <a:rPr lang="nl-NL" dirty="0"/>
              <a:t>Ondergrens: 	</a:t>
            </a:r>
            <a:r>
              <a:rPr lang="nl-NL" b="1" dirty="0"/>
              <a:t>MAX</a:t>
            </a:r>
            <a:r>
              <a:rPr lang="nl-NL" dirty="0"/>
              <a:t>(Faalkansen componenten) </a:t>
            </a:r>
          </a:p>
          <a:p>
            <a:r>
              <a:rPr lang="nl-NL" dirty="0"/>
              <a:t>Bovengrens:	</a:t>
            </a:r>
            <a:r>
              <a:rPr lang="nl-NL" b="1" dirty="0"/>
              <a:t>SOM</a:t>
            </a:r>
            <a:r>
              <a:rPr lang="nl-NL" dirty="0"/>
              <a:t>(Faalkansen componenten)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/>
              <a:t>Verfijnen pas zinvol als </a:t>
            </a:r>
            <a:r>
              <a:rPr lang="nl-NL" b="1" dirty="0"/>
              <a:t>MAX</a:t>
            </a:r>
            <a:r>
              <a:rPr lang="nl-NL" dirty="0"/>
              <a:t> en </a:t>
            </a:r>
            <a:r>
              <a:rPr lang="nl-NL" b="1" dirty="0"/>
              <a:t>SOM</a:t>
            </a:r>
            <a:r>
              <a:rPr lang="nl-NL" dirty="0"/>
              <a:t> ver uiteen liggen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1973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A1A37-7C15-4266-2D2E-507DCD87D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Correlatie tussen grenstoestandfuncties berekenen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7692547-F9D1-E5F4-0189-09E425E5D599}"/>
              </a:ext>
            </a:extLst>
          </p:cNvPr>
          <p:cNvSpPr txBox="1"/>
          <p:nvPr/>
        </p:nvSpPr>
        <p:spPr>
          <a:xfrm>
            <a:off x="983432" y="1229742"/>
            <a:ext cx="609724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nl-NL" altLang="nl-NL" sz="2400" dirty="0">
                <a:solidFill>
                  <a:srgbClr val="002C62"/>
                </a:solidFill>
                <a:latin typeface="+mj-lt"/>
                <a:ea typeface="Geneva"/>
                <a:cs typeface="Geneva"/>
              </a:rPr>
              <a:t>Resultaat FORM:</a:t>
            </a:r>
          </a:p>
          <a:p>
            <a:pPr>
              <a:spcBef>
                <a:spcPts val="400"/>
              </a:spcBef>
            </a:pPr>
            <a:endParaRPr lang="nl-NL" altLang="nl-NL" sz="2000" baseline="-25000" dirty="0">
              <a:solidFill>
                <a:srgbClr val="002C62"/>
              </a:solidFill>
              <a:latin typeface="+mj-lt"/>
              <a:ea typeface="Geneva"/>
            </a:endParaRPr>
          </a:p>
          <a:p>
            <a:pPr>
              <a:spcBef>
                <a:spcPts val="400"/>
              </a:spcBef>
            </a:pPr>
            <a:r>
              <a:rPr lang="nl-NL" altLang="nl-NL" sz="2000" dirty="0">
                <a:solidFill>
                  <a:srgbClr val="002C62"/>
                </a:solidFill>
                <a:latin typeface="+mj-lt"/>
                <a:ea typeface="Geneva"/>
                <a:cs typeface="Geneva"/>
              </a:rPr>
              <a:t>Z</a:t>
            </a:r>
            <a:r>
              <a:rPr lang="nl-NL" altLang="nl-NL" sz="2000" baseline="-25000" dirty="0">
                <a:solidFill>
                  <a:srgbClr val="002C62"/>
                </a:solidFill>
                <a:latin typeface="+mj-lt"/>
                <a:ea typeface="Geneva"/>
                <a:cs typeface="Geneva"/>
              </a:rPr>
              <a:t>1</a:t>
            </a:r>
            <a:r>
              <a:rPr lang="nl-NL" altLang="nl-NL" sz="2000" dirty="0">
                <a:solidFill>
                  <a:srgbClr val="002C62"/>
                </a:solidFill>
                <a:latin typeface="+mj-lt"/>
                <a:ea typeface="Geneva"/>
                <a:cs typeface="Geneva"/>
              </a:rPr>
              <a:t> = </a:t>
            </a:r>
            <a:r>
              <a:rPr lang="nl-NL" altLang="nl-NL" sz="2000" dirty="0">
                <a:solidFill>
                  <a:srgbClr val="002C62"/>
                </a:solidFill>
                <a:latin typeface="+mj-lt"/>
                <a:ea typeface="Geneva"/>
                <a:cs typeface="Geneva"/>
                <a:sym typeface="Symbol" panose="05050102010706020507" pitchFamily="18" charset="2"/>
              </a:rPr>
              <a:t></a:t>
            </a:r>
            <a:r>
              <a:rPr lang="nl-NL" altLang="nl-NL" sz="2000" baseline="-25000" dirty="0">
                <a:solidFill>
                  <a:srgbClr val="002C62"/>
                </a:solidFill>
                <a:latin typeface="+mj-lt"/>
                <a:ea typeface="Geneva"/>
                <a:cs typeface="Geneva"/>
                <a:sym typeface="Symbol" panose="05050102010706020507" pitchFamily="18" charset="2"/>
              </a:rPr>
              <a:t>1</a:t>
            </a:r>
            <a:r>
              <a:rPr lang="nl-NL" altLang="nl-NL" sz="2000" dirty="0">
                <a:solidFill>
                  <a:srgbClr val="002C62"/>
                </a:solidFill>
                <a:latin typeface="+mj-lt"/>
                <a:ea typeface="Geneva"/>
                <a:cs typeface="Geneva"/>
                <a:sym typeface="Symbol" panose="05050102010706020507" pitchFamily="18" charset="2"/>
              </a:rPr>
              <a:t> - </a:t>
            </a:r>
            <a:r>
              <a:rPr lang="en-CA" sz="2000" dirty="0">
                <a:solidFill>
                  <a:srgbClr val="002C62"/>
                </a:solidFill>
                <a:latin typeface="+mj-lt"/>
                <a:sym typeface="Symbol" panose="05050102010706020507" pitchFamily="18" charset="2"/>
              </a:rPr>
              <a:t></a:t>
            </a:r>
            <a:r>
              <a:rPr lang="en-US" sz="2000" baseline="-25000" dirty="0">
                <a:solidFill>
                  <a:srgbClr val="002C62"/>
                </a:solidFill>
                <a:latin typeface="+mj-lt"/>
              </a:rPr>
              <a:t>11</a:t>
            </a:r>
            <a:r>
              <a:rPr lang="en-CA" sz="2000" dirty="0">
                <a:solidFill>
                  <a:srgbClr val="002C62"/>
                </a:solidFill>
                <a:latin typeface="+mj-lt"/>
                <a:sym typeface="Symbol" panose="05050102010706020507" pitchFamily="18" charset="2"/>
              </a:rPr>
              <a:t>u</a:t>
            </a:r>
            <a:r>
              <a:rPr lang="en-CA" sz="2000" baseline="-25000" dirty="0">
                <a:solidFill>
                  <a:srgbClr val="002C62"/>
                </a:solidFill>
                <a:latin typeface="+mj-lt"/>
                <a:sym typeface="Symbol" panose="05050102010706020507" pitchFamily="18" charset="2"/>
              </a:rPr>
              <a:t>11</a:t>
            </a:r>
            <a:r>
              <a:rPr lang="nl-NL" altLang="nl-NL" sz="2000" dirty="0">
                <a:solidFill>
                  <a:srgbClr val="002C62"/>
                </a:solidFill>
                <a:latin typeface="+mj-lt"/>
                <a:ea typeface="Geneva"/>
                <a:cs typeface="Geneva"/>
                <a:sym typeface="Symbol" panose="05050102010706020507" pitchFamily="18" charset="2"/>
              </a:rPr>
              <a:t>- </a:t>
            </a:r>
            <a:r>
              <a:rPr lang="en-CA" sz="2000" dirty="0">
                <a:solidFill>
                  <a:srgbClr val="002C62"/>
                </a:solidFill>
                <a:latin typeface="+mj-lt"/>
                <a:sym typeface="Symbol" panose="05050102010706020507" pitchFamily="18" charset="2"/>
              </a:rPr>
              <a:t></a:t>
            </a:r>
            <a:r>
              <a:rPr lang="en-US" sz="2000" baseline="-25000" dirty="0">
                <a:solidFill>
                  <a:srgbClr val="002C62"/>
                </a:solidFill>
                <a:latin typeface="+mj-lt"/>
                <a:sym typeface="Symbol" panose="05050102010706020507" pitchFamily="18" charset="2"/>
              </a:rPr>
              <a:t>12</a:t>
            </a:r>
            <a:r>
              <a:rPr lang="en-CA" sz="2000" dirty="0">
                <a:solidFill>
                  <a:srgbClr val="002C62"/>
                </a:solidFill>
                <a:latin typeface="+mj-lt"/>
                <a:sym typeface="Symbol" panose="05050102010706020507" pitchFamily="18" charset="2"/>
              </a:rPr>
              <a:t>u</a:t>
            </a:r>
            <a:r>
              <a:rPr lang="en-CA" sz="2000" baseline="-25000" dirty="0">
                <a:solidFill>
                  <a:srgbClr val="002C62"/>
                </a:solidFill>
                <a:latin typeface="+mj-lt"/>
                <a:sym typeface="Symbol" panose="05050102010706020507" pitchFamily="18" charset="2"/>
              </a:rPr>
              <a:t>12</a:t>
            </a:r>
          </a:p>
          <a:p>
            <a:pPr>
              <a:spcBef>
                <a:spcPts val="400"/>
              </a:spcBef>
            </a:pPr>
            <a:endParaRPr lang="en-CA" altLang="nl-NL" sz="2000" baseline="-25000" dirty="0">
              <a:solidFill>
                <a:srgbClr val="002C62"/>
              </a:solidFill>
              <a:latin typeface="+mj-lt"/>
              <a:ea typeface="Geneva"/>
              <a:cs typeface="Geneva"/>
              <a:sym typeface="Symbol" panose="05050102010706020507" pitchFamily="18" charset="2"/>
            </a:endParaRPr>
          </a:p>
          <a:p>
            <a:pPr>
              <a:spcBef>
                <a:spcPts val="400"/>
              </a:spcBef>
            </a:pPr>
            <a:r>
              <a:rPr lang="nl-NL" altLang="nl-NL" sz="2000" dirty="0">
                <a:solidFill>
                  <a:srgbClr val="002C62"/>
                </a:solidFill>
                <a:latin typeface="+mj-lt"/>
                <a:ea typeface="Geneva"/>
                <a:cs typeface="Geneva"/>
              </a:rPr>
              <a:t>Z</a:t>
            </a:r>
            <a:r>
              <a:rPr lang="nl-NL" altLang="nl-NL" sz="2000" baseline="-25000" dirty="0">
                <a:solidFill>
                  <a:srgbClr val="002C62"/>
                </a:solidFill>
                <a:latin typeface="+mj-lt"/>
                <a:ea typeface="Geneva"/>
                <a:cs typeface="Geneva"/>
              </a:rPr>
              <a:t>2</a:t>
            </a:r>
            <a:r>
              <a:rPr lang="nl-NL" altLang="nl-NL" sz="2000" dirty="0">
                <a:solidFill>
                  <a:srgbClr val="002C62"/>
                </a:solidFill>
                <a:latin typeface="+mj-lt"/>
                <a:ea typeface="Geneva"/>
                <a:cs typeface="Geneva"/>
              </a:rPr>
              <a:t> = </a:t>
            </a:r>
            <a:r>
              <a:rPr lang="nl-NL" altLang="nl-NL" sz="2000" dirty="0">
                <a:solidFill>
                  <a:srgbClr val="002C62"/>
                </a:solidFill>
                <a:latin typeface="+mj-lt"/>
                <a:ea typeface="Geneva"/>
                <a:cs typeface="Geneva"/>
                <a:sym typeface="Symbol" panose="05050102010706020507" pitchFamily="18" charset="2"/>
              </a:rPr>
              <a:t></a:t>
            </a:r>
            <a:r>
              <a:rPr lang="nl-NL" altLang="nl-NL" sz="2000" baseline="-25000" dirty="0">
                <a:solidFill>
                  <a:srgbClr val="002C62"/>
                </a:solidFill>
                <a:latin typeface="+mj-lt"/>
                <a:ea typeface="Geneva"/>
                <a:cs typeface="Geneva"/>
                <a:sym typeface="Symbol" panose="05050102010706020507" pitchFamily="18" charset="2"/>
              </a:rPr>
              <a:t>2</a:t>
            </a:r>
            <a:r>
              <a:rPr lang="nl-NL" altLang="nl-NL" sz="2000" dirty="0">
                <a:solidFill>
                  <a:srgbClr val="002C62"/>
                </a:solidFill>
                <a:latin typeface="+mj-lt"/>
                <a:ea typeface="Geneva"/>
                <a:cs typeface="Geneva"/>
                <a:sym typeface="Symbol" panose="05050102010706020507" pitchFamily="18" charset="2"/>
              </a:rPr>
              <a:t> - </a:t>
            </a:r>
            <a:r>
              <a:rPr lang="en-CA" sz="2000" dirty="0">
                <a:solidFill>
                  <a:srgbClr val="002C62"/>
                </a:solidFill>
                <a:latin typeface="+mj-lt"/>
                <a:sym typeface="Symbol" panose="05050102010706020507" pitchFamily="18" charset="2"/>
              </a:rPr>
              <a:t></a:t>
            </a:r>
            <a:r>
              <a:rPr lang="en-US" sz="2000" baseline="-25000" dirty="0">
                <a:solidFill>
                  <a:srgbClr val="002C62"/>
                </a:solidFill>
                <a:latin typeface="+mj-lt"/>
              </a:rPr>
              <a:t>21</a:t>
            </a:r>
            <a:r>
              <a:rPr lang="en-CA" sz="2000" dirty="0">
                <a:solidFill>
                  <a:srgbClr val="002C62"/>
                </a:solidFill>
                <a:latin typeface="+mj-lt"/>
                <a:sym typeface="Symbol" panose="05050102010706020507" pitchFamily="18" charset="2"/>
              </a:rPr>
              <a:t>u</a:t>
            </a:r>
            <a:r>
              <a:rPr lang="en-CA" sz="2000" baseline="-25000" dirty="0">
                <a:solidFill>
                  <a:srgbClr val="002C62"/>
                </a:solidFill>
                <a:latin typeface="+mj-lt"/>
                <a:sym typeface="Symbol" panose="05050102010706020507" pitchFamily="18" charset="2"/>
              </a:rPr>
              <a:t>21</a:t>
            </a:r>
            <a:r>
              <a:rPr lang="nl-NL" altLang="nl-NL" sz="2000" dirty="0">
                <a:solidFill>
                  <a:srgbClr val="002C62"/>
                </a:solidFill>
                <a:latin typeface="+mj-lt"/>
                <a:ea typeface="Geneva"/>
                <a:cs typeface="Geneva"/>
                <a:sym typeface="Symbol" panose="05050102010706020507" pitchFamily="18" charset="2"/>
              </a:rPr>
              <a:t>- </a:t>
            </a:r>
            <a:r>
              <a:rPr lang="en-CA" sz="2000" dirty="0">
                <a:solidFill>
                  <a:srgbClr val="002C62"/>
                </a:solidFill>
                <a:latin typeface="+mj-lt"/>
                <a:sym typeface="Symbol" panose="05050102010706020507" pitchFamily="18" charset="2"/>
              </a:rPr>
              <a:t></a:t>
            </a:r>
            <a:r>
              <a:rPr lang="en-US" sz="2000" baseline="-25000" dirty="0">
                <a:solidFill>
                  <a:srgbClr val="002C62"/>
                </a:solidFill>
                <a:latin typeface="+mj-lt"/>
              </a:rPr>
              <a:t>22</a:t>
            </a:r>
            <a:r>
              <a:rPr lang="en-CA" sz="2000" dirty="0">
                <a:solidFill>
                  <a:srgbClr val="002C62"/>
                </a:solidFill>
                <a:latin typeface="+mj-lt"/>
                <a:sym typeface="Symbol" panose="05050102010706020507" pitchFamily="18" charset="2"/>
              </a:rPr>
              <a:t>u</a:t>
            </a:r>
            <a:r>
              <a:rPr lang="en-CA" sz="2000" baseline="-25000" dirty="0">
                <a:solidFill>
                  <a:srgbClr val="002C62"/>
                </a:solidFill>
                <a:latin typeface="+mj-lt"/>
                <a:sym typeface="Symbol" panose="05050102010706020507" pitchFamily="18" charset="2"/>
              </a:rPr>
              <a:t>22</a:t>
            </a:r>
            <a:endParaRPr lang="nl-NL" altLang="nl-NL" sz="2000" baseline="-25000" dirty="0">
              <a:solidFill>
                <a:srgbClr val="002C62"/>
              </a:solidFill>
              <a:latin typeface="+mj-lt"/>
              <a:ea typeface="Geneva"/>
              <a:cs typeface="Geneva"/>
            </a:endParaRPr>
          </a:p>
          <a:p>
            <a:pPr>
              <a:spcBef>
                <a:spcPts val="400"/>
              </a:spcBef>
            </a:pPr>
            <a:endParaRPr lang="nl-NL" altLang="nl-NL" sz="2000" baseline="-25000" dirty="0">
              <a:solidFill>
                <a:srgbClr val="002C62"/>
              </a:solidFill>
              <a:latin typeface="+mj-lt"/>
              <a:ea typeface="Geneva"/>
              <a:cs typeface="Geneva"/>
            </a:endParaRPr>
          </a:p>
          <a:p>
            <a:pPr>
              <a:spcBef>
                <a:spcPts val="400"/>
              </a:spcBef>
            </a:pPr>
            <a:endParaRPr lang="nl-NL" altLang="nl-NL" sz="2000" baseline="-25000" dirty="0">
              <a:solidFill>
                <a:srgbClr val="002C62"/>
              </a:solidFill>
              <a:latin typeface="+mj-lt"/>
              <a:ea typeface="Geneva"/>
              <a:cs typeface="Geneva"/>
            </a:endParaRPr>
          </a:p>
          <a:p>
            <a:pPr>
              <a:spcBef>
                <a:spcPts val="400"/>
              </a:spcBef>
            </a:pPr>
            <a:r>
              <a:rPr lang="nl-NL" altLang="nl-NL" sz="2400" dirty="0">
                <a:solidFill>
                  <a:srgbClr val="002C62"/>
                </a:solidFill>
                <a:latin typeface="+mj-lt"/>
                <a:ea typeface="Geneva"/>
              </a:rPr>
              <a:t>Correlatiematrix:</a:t>
            </a:r>
          </a:p>
          <a:p>
            <a:pPr>
              <a:spcBef>
                <a:spcPts val="400"/>
              </a:spcBef>
            </a:pPr>
            <a:endParaRPr lang="nl-NL" altLang="nl-NL" sz="2000" dirty="0">
              <a:solidFill>
                <a:srgbClr val="002C62"/>
              </a:solidFill>
              <a:latin typeface="+mj-lt"/>
              <a:ea typeface="Geneva"/>
              <a:cs typeface="Geneva"/>
            </a:endParaRPr>
          </a:p>
          <a:p>
            <a:pPr>
              <a:spcBef>
                <a:spcPts val="400"/>
              </a:spcBef>
            </a:pPr>
            <a:endParaRPr lang="nl-NL" sz="2000" dirty="0">
              <a:solidFill>
                <a:srgbClr val="002C62"/>
              </a:solidFill>
              <a:latin typeface="+mj-lt"/>
              <a:ea typeface="Geneva"/>
            </a:endParaRP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B27923D9-9474-4FF5-0B90-D0C91D6DE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890911"/>
              </p:ext>
            </p:extLst>
          </p:nvPr>
        </p:nvGraphicFramePr>
        <p:xfrm>
          <a:off x="1088574" y="3874368"/>
          <a:ext cx="302515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031">
                  <a:extLst>
                    <a:ext uri="{9D8B030D-6E8A-4147-A177-3AD203B41FA5}">
                      <a16:colId xmlns:a16="http://schemas.microsoft.com/office/drawing/2014/main" val="1441229890"/>
                    </a:ext>
                  </a:extLst>
                </a:gridCol>
                <a:gridCol w="605031">
                  <a:extLst>
                    <a:ext uri="{9D8B030D-6E8A-4147-A177-3AD203B41FA5}">
                      <a16:colId xmlns:a16="http://schemas.microsoft.com/office/drawing/2014/main" val="1219097785"/>
                    </a:ext>
                  </a:extLst>
                </a:gridCol>
                <a:gridCol w="605031">
                  <a:extLst>
                    <a:ext uri="{9D8B030D-6E8A-4147-A177-3AD203B41FA5}">
                      <a16:colId xmlns:a16="http://schemas.microsoft.com/office/drawing/2014/main" val="343741004"/>
                    </a:ext>
                  </a:extLst>
                </a:gridCol>
                <a:gridCol w="605031">
                  <a:extLst>
                    <a:ext uri="{9D8B030D-6E8A-4147-A177-3AD203B41FA5}">
                      <a16:colId xmlns:a16="http://schemas.microsoft.com/office/drawing/2014/main" val="204577656"/>
                    </a:ext>
                  </a:extLst>
                </a:gridCol>
                <a:gridCol w="605031">
                  <a:extLst>
                    <a:ext uri="{9D8B030D-6E8A-4147-A177-3AD203B41FA5}">
                      <a16:colId xmlns:a16="http://schemas.microsoft.com/office/drawing/2014/main" val="1984860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2C6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rgbClr val="002C62"/>
                          </a:solidFill>
                          <a:sym typeface="Symbol" panose="05050102010706020507" pitchFamily="18" charset="2"/>
                        </a:rPr>
                        <a:t>u</a:t>
                      </a:r>
                      <a:r>
                        <a:rPr lang="en-US" sz="1800" b="0" baseline="-25000" dirty="0">
                          <a:solidFill>
                            <a:srgbClr val="002C62"/>
                          </a:solidFill>
                        </a:rPr>
                        <a:t>11</a:t>
                      </a:r>
                      <a:endParaRPr lang="en-US" b="0" dirty="0">
                        <a:solidFill>
                          <a:srgbClr val="002C6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rgbClr val="002C62"/>
                          </a:solidFill>
                          <a:sym typeface="Symbol" panose="05050102010706020507" pitchFamily="18" charset="2"/>
                        </a:rPr>
                        <a:t>u</a:t>
                      </a:r>
                      <a:r>
                        <a:rPr lang="en-US" sz="1800" b="0" baseline="-25000" dirty="0">
                          <a:solidFill>
                            <a:srgbClr val="002C62"/>
                          </a:solidFill>
                          <a:sym typeface="Symbol" panose="05050102010706020507" pitchFamily="18" charset="2"/>
                        </a:rPr>
                        <a:t>12</a:t>
                      </a:r>
                      <a:endParaRPr lang="en-US" b="0" dirty="0">
                        <a:solidFill>
                          <a:srgbClr val="002C6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>
                          <a:solidFill>
                            <a:srgbClr val="002C62"/>
                          </a:solidFill>
                          <a:sym typeface="Symbol" panose="05050102010706020507" pitchFamily="18" charset="2"/>
                        </a:rPr>
                        <a:t>u</a:t>
                      </a:r>
                      <a:r>
                        <a:rPr lang="en-US" sz="1800" b="0" baseline="-25000" dirty="0">
                          <a:solidFill>
                            <a:srgbClr val="002C62"/>
                          </a:solidFill>
                        </a:rPr>
                        <a:t>21</a:t>
                      </a:r>
                      <a:endParaRPr lang="en-US" b="0" dirty="0">
                        <a:solidFill>
                          <a:srgbClr val="002C6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>
                          <a:solidFill>
                            <a:srgbClr val="002C62"/>
                          </a:solidFill>
                          <a:sym typeface="Symbol" panose="05050102010706020507" pitchFamily="18" charset="2"/>
                        </a:rPr>
                        <a:t>u</a:t>
                      </a:r>
                      <a:r>
                        <a:rPr lang="en-US" sz="1800" b="0" baseline="-25000" dirty="0">
                          <a:solidFill>
                            <a:srgbClr val="002C62"/>
                          </a:solidFill>
                        </a:rPr>
                        <a:t>22</a:t>
                      </a:r>
                      <a:endParaRPr lang="en-US" b="0" dirty="0">
                        <a:solidFill>
                          <a:srgbClr val="002C6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50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>
                          <a:solidFill>
                            <a:srgbClr val="002C62"/>
                          </a:solidFill>
                          <a:sym typeface="Symbol" panose="05050102010706020507" pitchFamily="18" charset="2"/>
                        </a:rPr>
                        <a:t>u</a:t>
                      </a:r>
                      <a:r>
                        <a:rPr lang="en-US" sz="1800" b="0" baseline="-25000" dirty="0">
                          <a:solidFill>
                            <a:srgbClr val="002C62"/>
                          </a:solidFill>
                        </a:rPr>
                        <a:t>11</a:t>
                      </a:r>
                      <a:endParaRPr lang="en-US" b="0" dirty="0">
                        <a:solidFill>
                          <a:srgbClr val="002C6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2C62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002C6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rgbClr val="002C62"/>
                          </a:solidFill>
                        </a:rPr>
                        <a:t>0</a:t>
                      </a:r>
                      <a:endParaRPr lang="en-US" b="0" dirty="0">
                        <a:solidFill>
                          <a:srgbClr val="002C6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l-NL" sz="1800" b="0" kern="1200" dirty="0">
                          <a:solidFill>
                            <a:srgbClr val="002C6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0" kern="1200" dirty="0">
                        <a:solidFill>
                          <a:srgbClr val="002C6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l-NL" sz="1800" b="0" kern="1200" dirty="0">
                          <a:solidFill>
                            <a:srgbClr val="002C62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0" kern="1200" dirty="0">
                        <a:solidFill>
                          <a:srgbClr val="002C6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849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0" dirty="0">
                          <a:solidFill>
                            <a:srgbClr val="002C62"/>
                          </a:solidFill>
                          <a:sym typeface="Symbol" panose="05050102010706020507" pitchFamily="18" charset="2"/>
                        </a:rPr>
                        <a:t>u</a:t>
                      </a:r>
                      <a:r>
                        <a:rPr lang="en-US" sz="1800" b="0" baseline="-25000" dirty="0">
                          <a:solidFill>
                            <a:srgbClr val="002C62"/>
                          </a:solidFill>
                          <a:sym typeface="Symbol" panose="05050102010706020507" pitchFamily="18" charset="2"/>
                        </a:rPr>
                        <a:t>12</a:t>
                      </a:r>
                      <a:endParaRPr lang="en-US" b="0" dirty="0">
                        <a:solidFill>
                          <a:srgbClr val="002C6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2C6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2C62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002C6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l-NL" sz="1800" b="0" kern="1200" dirty="0">
                          <a:solidFill>
                            <a:srgbClr val="002C62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0" kern="1200" dirty="0">
                        <a:solidFill>
                          <a:srgbClr val="002C6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l-NL" sz="1800" b="0" kern="1200" dirty="0">
                          <a:solidFill>
                            <a:srgbClr val="002C62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0" kern="1200" dirty="0">
                        <a:solidFill>
                          <a:srgbClr val="002C6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57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>
                          <a:solidFill>
                            <a:srgbClr val="002C62"/>
                          </a:solidFill>
                          <a:sym typeface="Symbol" panose="05050102010706020507" pitchFamily="18" charset="2"/>
                        </a:rPr>
                        <a:t>u</a:t>
                      </a:r>
                      <a:r>
                        <a:rPr lang="en-US" sz="1800" b="0" baseline="-25000" dirty="0">
                          <a:solidFill>
                            <a:srgbClr val="002C62"/>
                          </a:solidFill>
                        </a:rPr>
                        <a:t>21</a:t>
                      </a:r>
                      <a:endParaRPr lang="en-US" b="0" dirty="0">
                        <a:solidFill>
                          <a:srgbClr val="002C6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2C6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2C6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2C62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002C6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rgbClr val="002C62"/>
                          </a:solidFill>
                        </a:rPr>
                        <a:t>0</a:t>
                      </a:r>
                      <a:endParaRPr lang="en-US" b="0" dirty="0">
                        <a:solidFill>
                          <a:srgbClr val="002C6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651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dirty="0">
                          <a:solidFill>
                            <a:srgbClr val="002C62"/>
                          </a:solidFill>
                          <a:sym typeface="Symbol" panose="05050102010706020507" pitchFamily="18" charset="2"/>
                        </a:rPr>
                        <a:t>u</a:t>
                      </a:r>
                      <a:r>
                        <a:rPr lang="en-US" sz="1800" b="0" baseline="-25000" dirty="0">
                          <a:solidFill>
                            <a:srgbClr val="002C62"/>
                          </a:solidFill>
                        </a:rPr>
                        <a:t>22</a:t>
                      </a:r>
                      <a:endParaRPr lang="en-US" b="0" dirty="0">
                        <a:solidFill>
                          <a:srgbClr val="002C6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2C6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2C6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002C6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rgbClr val="002C62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002C6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637278"/>
                  </a:ext>
                </a:extLst>
              </a:tr>
            </a:tbl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EAFFEF11-FA6E-D3BB-6CCD-70D52628CCE1}"/>
              </a:ext>
            </a:extLst>
          </p:cNvPr>
          <p:cNvSpPr/>
          <p:nvPr/>
        </p:nvSpPr>
        <p:spPr>
          <a:xfrm>
            <a:off x="5807968" y="3198167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400"/>
              </a:spcBef>
              <a:buNone/>
            </a:pPr>
            <a:r>
              <a:rPr lang="nl-NL" altLang="nl-NL" sz="2800" dirty="0">
                <a:solidFill>
                  <a:srgbClr val="002C62"/>
                </a:solidFill>
                <a:latin typeface="+mj-lt"/>
                <a:ea typeface="Geneva"/>
                <a:cs typeface="Geneva"/>
                <a:sym typeface="Symbol" panose="05050102010706020507" pitchFamily="18" charset="2"/>
              </a:rPr>
              <a:t></a:t>
            </a:r>
            <a:r>
              <a:rPr lang="nl-NL" altLang="nl-NL" sz="2800" baseline="-25000" dirty="0">
                <a:solidFill>
                  <a:srgbClr val="002C62"/>
                </a:solidFill>
                <a:latin typeface="+mj-lt"/>
                <a:ea typeface="Geneva"/>
                <a:cs typeface="Geneva"/>
              </a:rPr>
              <a:t>Z1,Z2</a:t>
            </a:r>
            <a:r>
              <a:rPr lang="nl-NL" altLang="nl-NL" sz="2800" dirty="0">
                <a:solidFill>
                  <a:srgbClr val="002C62"/>
                </a:solidFill>
                <a:latin typeface="+mj-lt"/>
                <a:ea typeface="Geneva"/>
                <a:cs typeface="Geneva"/>
              </a:rPr>
              <a:t> = </a:t>
            </a:r>
            <a:r>
              <a:rPr lang="nl-NL" altLang="nl-NL" sz="2800" dirty="0">
                <a:solidFill>
                  <a:srgbClr val="002C62"/>
                </a:solidFill>
                <a:ea typeface="Geneva"/>
                <a:cs typeface="Times New Roman" panose="02020603050405020304" pitchFamily="18" charset="0"/>
                <a:sym typeface="Symbol" panose="05050102010706020507" pitchFamily="18" charset="2"/>
              </a:rPr>
              <a:t>∑ ∑ </a:t>
            </a:r>
            <a:r>
              <a:rPr lang="en-CA" sz="2800" dirty="0">
                <a:solidFill>
                  <a:srgbClr val="002C62"/>
                </a:solidFill>
                <a:latin typeface="+mj-lt"/>
                <a:sym typeface="Symbol" panose="05050102010706020507" pitchFamily="18" charset="2"/>
              </a:rPr>
              <a:t></a:t>
            </a:r>
            <a:r>
              <a:rPr lang="en-US" sz="2800" baseline="-25000" dirty="0">
                <a:solidFill>
                  <a:srgbClr val="002C62"/>
                </a:solidFill>
                <a:latin typeface="+mj-lt"/>
                <a:sym typeface="Symbol" panose="05050102010706020507" pitchFamily="18" charset="2"/>
              </a:rPr>
              <a:t>1</a:t>
            </a:r>
            <a:r>
              <a:rPr lang="en-US" sz="2800" baseline="-25000" dirty="0">
                <a:solidFill>
                  <a:srgbClr val="002C62"/>
                </a:solidFill>
                <a:latin typeface="+mj-lt"/>
              </a:rPr>
              <a:t>i </a:t>
            </a:r>
            <a:r>
              <a:rPr lang="en-CA" sz="2800" dirty="0">
                <a:solidFill>
                  <a:srgbClr val="002C62"/>
                </a:solidFill>
                <a:latin typeface="+mj-lt"/>
                <a:sym typeface="Symbol" panose="05050102010706020507" pitchFamily="18" charset="2"/>
              </a:rPr>
              <a:t></a:t>
            </a:r>
            <a:r>
              <a:rPr lang="en-US" sz="2800" baseline="-25000" dirty="0">
                <a:solidFill>
                  <a:srgbClr val="002C62"/>
                </a:solidFill>
                <a:latin typeface="+mj-lt"/>
                <a:sym typeface="Symbol" panose="05050102010706020507" pitchFamily="18" charset="2"/>
              </a:rPr>
              <a:t>2j </a:t>
            </a:r>
            <a:r>
              <a:rPr lang="nl-NL" altLang="nl-NL" sz="2800" kern="0" dirty="0">
                <a:solidFill>
                  <a:srgbClr val="002C62"/>
                </a:solidFill>
                <a:ea typeface="Geneva"/>
                <a:cs typeface="Geneva"/>
                <a:sym typeface="Symbol" panose="05050102010706020507" pitchFamily="18" charset="2"/>
              </a:rPr>
              <a:t></a:t>
            </a:r>
            <a:r>
              <a:rPr lang="en-US" sz="2800" baseline="-25000" dirty="0" err="1">
                <a:solidFill>
                  <a:srgbClr val="002C62"/>
                </a:solidFill>
                <a:latin typeface="+mj-lt"/>
              </a:rPr>
              <a:t>i</a:t>
            </a:r>
            <a:r>
              <a:rPr lang="en-US" sz="2800" baseline="-25000" dirty="0" err="1">
                <a:solidFill>
                  <a:srgbClr val="002C62"/>
                </a:solidFill>
                <a:latin typeface="+mj-lt"/>
                <a:sym typeface="Symbol" panose="05050102010706020507" pitchFamily="18" charset="2"/>
              </a:rPr>
              <a:t>j</a:t>
            </a:r>
            <a:endParaRPr lang="en-CA" sz="2800" baseline="-25000" dirty="0">
              <a:solidFill>
                <a:srgbClr val="002C62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8" name="Rechteraccolade 7">
            <a:extLst>
              <a:ext uri="{FF2B5EF4-FFF2-40B4-BE49-F238E27FC236}">
                <a16:creationId xmlns:a16="http://schemas.microsoft.com/office/drawing/2014/main" id="{834B3E4B-DC1E-B255-B54B-96D4E683CEA2}"/>
              </a:ext>
            </a:extLst>
          </p:cNvPr>
          <p:cNvSpPr/>
          <p:nvPr/>
        </p:nvSpPr>
        <p:spPr>
          <a:xfrm>
            <a:off x="5062333" y="1375849"/>
            <a:ext cx="456898" cy="4352719"/>
          </a:xfrm>
          <a:prstGeom prst="rightBrace">
            <a:avLst/>
          </a:prstGeom>
          <a:ln w="12700">
            <a:solidFill>
              <a:srgbClr val="002C6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229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C33604C-3865-DF06-7927-03CC8DE2DA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5" t="4611" r="7407" b="4032"/>
          <a:stretch/>
        </p:blipFill>
        <p:spPr>
          <a:xfrm>
            <a:off x="3299966" y="2126971"/>
            <a:ext cx="5328013" cy="4194393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E9660840-9D1E-F16F-2CB4-6BFF6BB3795D}"/>
              </a:ext>
            </a:extLst>
          </p:cNvPr>
          <p:cNvSpPr/>
          <p:nvPr/>
        </p:nvSpPr>
        <p:spPr>
          <a:xfrm flipV="1">
            <a:off x="3743332" y="6183299"/>
            <a:ext cx="5278814" cy="195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93FD3D-A3CF-C83C-EA83-927670842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Hockeystick-effect </a:t>
            </a:r>
            <a:br>
              <a:rPr lang="nl-NL" dirty="0"/>
            </a:br>
            <a:r>
              <a:rPr lang="nl-NL" sz="2800" kern="0" dirty="0">
                <a:solidFill>
                  <a:srgbClr val="002C62"/>
                </a:solidFill>
                <a:ea typeface="Geneva"/>
              </a:rPr>
              <a:t>Pas bij grote correlatie wordt het effect van afhankelijkheid op de gecombineerde kans merkbaar</a:t>
            </a: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7D310011-ADDF-EE7D-5F6F-04DBBA401AB8}"/>
              </a:ext>
            </a:extLst>
          </p:cNvPr>
          <p:cNvSpPr txBox="1">
            <a:spLocks/>
          </p:cNvSpPr>
          <p:nvPr/>
        </p:nvSpPr>
        <p:spPr bwMode="auto">
          <a:xfrm>
            <a:off x="9137181" y="4647101"/>
            <a:ext cx="2927512" cy="93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1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Geneva" pitchFamily="-108" charset="-128"/>
                <a:cs typeface="Genev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Geneva" pitchFamily="-108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Geneva" pitchFamily="-108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Geneva" pitchFamily="-108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Geneva" pitchFamily="-108" charset="-128"/>
              </a:defRPr>
            </a:lvl9pPr>
          </a:lstStyle>
          <a:p>
            <a:pPr marL="0" indent="0" algn="ctr" eaLnBrk="1" hangingPunct="1">
              <a:spcBef>
                <a:spcPts val="400"/>
              </a:spcBef>
              <a:buFontTx/>
              <a:buNone/>
            </a:pPr>
            <a:r>
              <a:rPr lang="nl-NL" altLang="nl-NL" kern="0" dirty="0">
                <a:solidFill>
                  <a:srgbClr val="002C62"/>
                </a:solidFill>
                <a:latin typeface="+mj-lt"/>
                <a:ea typeface="Geneva"/>
                <a:cs typeface="Geneva"/>
                <a:sym typeface="Symbol" panose="05050102010706020507" pitchFamily="18" charset="2"/>
              </a:rPr>
              <a:t>Resultaat voor </a:t>
            </a:r>
            <a:r>
              <a:rPr lang="nl-NL" altLang="nl-NL" kern="0" baseline="-25000" dirty="0">
                <a:solidFill>
                  <a:srgbClr val="002C62"/>
                </a:solidFill>
                <a:latin typeface="+mj-lt"/>
                <a:ea typeface="Geneva"/>
                <a:cs typeface="Geneva"/>
                <a:sym typeface="Symbol" panose="05050102010706020507" pitchFamily="18" charset="2"/>
              </a:rPr>
              <a:t>1 </a:t>
            </a:r>
            <a:r>
              <a:rPr lang="nl-NL" altLang="nl-NL" kern="0" dirty="0">
                <a:solidFill>
                  <a:srgbClr val="002C62"/>
                </a:solidFill>
                <a:latin typeface="+mj-lt"/>
                <a:ea typeface="Geneva"/>
                <a:cs typeface="Geneva"/>
                <a:sym typeface="Symbol" panose="05050102010706020507" pitchFamily="18" charset="2"/>
              </a:rPr>
              <a:t>=</a:t>
            </a:r>
            <a:r>
              <a:rPr lang="nl-NL" altLang="nl-NL" kern="0" baseline="-25000" dirty="0">
                <a:solidFill>
                  <a:srgbClr val="002C62"/>
                </a:solidFill>
                <a:latin typeface="+mj-lt"/>
                <a:ea typeface="Geneva"/>
                <a:sym typeface="Symbol" panose="05050102010706020507" pitchFamily="18" charset="2"/>
              </a:rPr>
              <a:t> </a:t>
            </a:r>
            <a:r>
              <a:rPr lang="nl-NL" altLang="nl-NL" kern="0" dirty="0">
                <a:solidFill>
                  <a:srgbClr val="002C62"/>
                </a:solidFill>
                <a:ea typeface="Geneva"/>
                <a:cs typeface="Geneva"/>
                <a:sym typeface="Symbol" panose="05050102010706020507" pitchFamily="18" charset="2"/>
              </a:rPr>
              <a:t></a:t>
            </a:r>
            <a:r>
              <a:rPr lang="nl-NL" altLang="nl-NL" kern="0" baseline="-25000" dirty="0">
                <a:solidFill>
                  <a:srgbClr val="002C62"/>
                </a:solidFill>
                <a:ea typeface="Geneva"/>
                <a:cs typeface="Geneva"/>
                <a:sym typeface="Symbol" panose="05050102010706020507" pitchFamily="18" charset="2"/>
              </a:rPr>
              <a:t>2</a:t>
            </a:r>
            <a:r>
              <a:rPr lang="nl-NL" altLang="nl-NL" kern="0" baseline="-25000" dirty="0">
                <a:solidFill>
                  <a:srgbClr val="002C62"/>
                </a:solidFill>
                <a:latin typeface="+mj-lt"/>
                <a:ea typeface="Geneva"/>
                <a:sym typeface="Symbol" panose="05050102010706020507" pitchFamily="18" charset="2"/>
              </a:rPr>
              <a:t> </a:t>
            </a:r>
            <a:r>
              <a:rPr lang="nl-NL" altLang="nl-NL" kern="0" dirty="0">
                <a:solidFill>
                  <a:srgbClr val="002C62"/>
                </a:solidFill>
                <a:ea typeface="Geneva"/>
                <a:cs typeface="Geneva"/>
                <a:sym typeface="Symbol" panose="05050102010706020507" pitchFamily="18" charset="2"/>
              </a:rPr>
              <a:t>=</a:t>
            </a:r>
            <a:r>
              <a:rPr lang="nl-NL" altLang="nl-NL" kern="0" baseline="-25000" dirty="0">
                <a:solidFill>
                  <a:srgbClr val="002C62"/>
                </a:solidFill>
                <a:latin typeface="+mj-lt"/>
                <a:ea typeface="Geneva"/>
                <a:sym typeface="Symbol" panose="05050102010706020507" pitchFamily="18" charset="2"/>
              </a:rPr>
              <a:t> </a:t>
            </a:r>
            <a:r>
              <a:rPr lang="nl-NL" altLang="nl-NL" kern="0" dirty="0">
                <a:solidFill>
                  <a:srgbClr val="002C62"/>
                </a:solidFill>
                <a:ea typeface="Geneva"/>
                <a:cs typeface="Geneva"/>
                <a:sym typeface="Symbol" panose="05050102010706020507" pitchFamily="18" charset="2"/>
              </a:rPr>
              <a:t>3 </a:t>
            </a:r>
          </a:p>
          <a:p>
            <a:pPr marL="0" indent="0" algn="ctr" eaLnBrk="1" hangingPunct="1">
              <a:spcBef>
                <a:spcPts val="400"/>
              </a:spcBef>
              <a:buFontTx/>
              <a:buNone/>
            </a:pPr>
            <a:r>
              <a:rPr lang="nl-NL" altLang="nl-NL" kern="0" dirty="0">
                <a:solidFill>
                  <a:srgbClr val="002C62"/>
                </a:solidFill>
                <a:ea typeface="Geneva"/>
                <a:cs typeface="Geneva"/>
                <a:sym typeface="Symbol" panose="05050102010706020507" pitchFamily="18" charset="2"/>
              </a:rPr>
              <a:t>(ofwel: P</a:t>
            </a:r>
            <a:r>
              <a:rPr lang="nl-NL" altLang="nl-NL" kern="0" baseline="-25000" dirty="0">
                <a:solidFill>
                  <a:srgbClr val="002C62"/>
                </a:solidFill>
                <a:ea typeface="Geneva"/>
                <a:cs typeface="Geneva"/>
                <a:sym typeface="Symbol" panose="05050102010706020507" pitchFamily="18" charset="2"/>
              </a:rPr>
              <a:t>1</a:t>
            </a:r>
            <a:r>
              <a:rPr lang="nl-NL" altLang="nl-NL" kern="0" dirty="0">
                <a:solidFill>
                  <a:srgbClr val="002C62"/>
                </a:solidFill>
                <a:ea typeface="Geneva"/>
                <a:cs typeface="Geneva"/>
                <a:sym typeface="Symbol" panose="05050102010706020507" pitchFamily="18" charset="2"/>
              </a:rPr>
              <a:t>=P</a:t>
            </a:r>
            <a:r>
              <a:rPr lang="nl-NL" altLang="nl-NL" kern="0" baseline="-25000" dirty="0">
                <a:solidFill>
                  <a:srgbClr val="002C62"/>
                </a:solidFill>
                <a:ea typeface="Geneva"/>
                <a:cs typeface="Geneva"/>
                <a:sym typeface="Symbol" panose="05050102010706020507" pitchFamily="18" charset="2"/>
              </a:rPr>
              <a:t>2</a:t>
            </a:r>
            <a:r>
              <a:rPr lang="nl-NL" altLang="nl-NL" kern="0" dirty="0">
                <a:solidFill>
                  <a:srgbClr val="002C62"/>
                </a:solidFill>
                <a:ea typeface="Geneva"/>
                <a:cs typeface="Geneva"/>
                <a:sym typeface="Symbol" panose="05050102010706020507" pitchFamily="18" charset="2"/>
              </a:rPr>
              <a:t>=0,0014)</a:t>
            </a:r>
            <a:endParaRPr lang="nl-NL" altLang="nl-NL" kern="0" dirty="0">
              <a:solidFill>
                <a:srgbClr val="002C62"/>
              </a:solidFill>
              <a:latin typeface="+mj-lt"/>
              <a:ea typeface="Geneva"/>
              <a:cs typeface="Geneva"/>
              <a:sym typeface="Symbol" panose="05050102010706020507" pitchFamily="18" charset="2"/>
            </a:endParaRPr>
          </a:p>
          <a:p>
            <a:pPr marL="0" indent="0" algn="ctr" eaLnBrk="1" hangingPunct="1">
              <a:buFontTx/>
              <a:buNone/>
            </a:pPr>
            <a:endParaRPr lang="en-CA" sz="2800" kern="0" dirty="0">
              <a:solidFill>
                <a:srgbClr val="002C62"/>
              </a:solidFill>
              <a:latin typeface="+mj-lt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E4C6CAD-0189-7728-0F57-C5E0E758E6DE}"/>
              </a:ext>
            </a:extLst>
          </p:cNvPr>
          <p:cNvSpPr/>
          <p:nvPr/>
        </p:nvSpPr>
        <p:spPr>
          <a:xfrm>
            <a:off x="2783632" y="2372772"/>
            <a:ext cx="720080" cy="3342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830EFE0-9932-5103-3589-9B11938FF9AE}"/>
              </a:ext>
            </a:extLst>
          </p:cNvPr>
          <p:cNvSpPr txBox="1"/>
          <p:nvPr/>
        </p:nvSpPr>
        <p:spPr>
          <a:xfrm>
            <a:off x="859665" y="3585948"/>
            <a:ext cx="2592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400"/>
              </a:spcBef>
              <a:spcAft>
                <a:spcPct val="0"/>
              </a:spcAft>
            </a:pPr>
            <a:r>
              <a:rPr lang="nl-NL" sz="2800" kern="0" dirty="0">
                <a:solidFill>
                  <a:srgbClr val="002C62"/>
                </a:solidFill>
                <a:latin typeface="+mj-lt"/>
                <a:ea typeface="Geneva"/>
              </a:rPr>
              <a:t>P(F</a:t>
            </a:r>
            <a:r>
              <a:rPr lang="nl-NL" sz="2800" kern="0" baseline="-25000" dirty="0">
                <a:solidFill>
                  <a:srgbClr val="002C62"/>
                </a:solidFill>
                <a:latin typeface="+mj-lt"/>
                <a:ea typeface="Geneva"/>
              </a:rPr>
              <a:t>1</a:t>
            </a:r>
            <a:r>
              <a:rPr lang="nl-NL" sz="2800" kern="0" dirty="0">
                <a:solidFill>
                  <a:srgbClr val="002C62"/>
                </a:solidFill>
                <a:latin typeface="+mj-lt"/>
                <a:ea typeface="Geneva"/>
              </a:rPr>
              <a:t> of F</a:t>
            </a:r>
            <a:r>
              <a:rPr lang="nl-NL" sz="2800" kern="0" baseline="-25000" dirty="0">
                <a:solidFill>
                  <a:srgbClr val="002C62"/>
                </a:solidFill>
                <a:latin typeface="+mj-lt"/>
                <a:ea typeface="Geneva"/>
              </a:rPr>
              <a:t>2</a:t>
            </a:r>
            <a:r>
              <a:rPr lang="nl-NL" sz="2800" kern="0" dirty="0">
                <a:solidFill>
                  <a:srgbClr val="002C62"/>
                </a:solidFill>
                <a:latin typeface="+mj-lt"/>
                <a:ea typeface="Geneva"/>
              </a:rPr>
              <a:t>)</a:t>
            </a:r>
          </a:p>
          <a:p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F666714-A1AE-5BB7-BE35-8441DB6DCCF6}"/>
              </a:ext>
            </a:extLst>
          </p:cNvPr>
          <p:cNvSpPr txBox="1"/>
          <p:nvPr/>
        </p:nvSpPr>
        <p:spPr>
          <a:xfrm>
            <a:off x="4170486" y="6144389"/>
            <a:ext cx="4240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400"/>
              </a:spcBef>
              <a:spcAft>
                <a:spcPct val="0"/>
              </a:spcAft>
            </a:pPr>
            <a:r>
              <a:rPr lang="nl-NL" sz="2800" kern="0" dirty="0">
                <a:solidFill>
                  <a:srgbClr val="002C62"/>
                </a:solidFill>
                <a:latin typeface="+mj-lt"/>
                <a:ea typeface="Geneva"/>
              </a:rPr>
              <a:t>Correlatiecoëfficiënt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114E217-34BB-141A-B228-69412E09C14B}"/>
              </a:ext>
            </a:extLst>
          </p:cNvPr>
          <p:cNvSpPr txBox="1"/>
          <p:nvPr/>
        </p:nvSpPr>
        <p:spPr>
          <a:xfrm>
            <a:off x="3199925" y="2018829"/>
            <a:ext cx="5040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ts val="400"/>
              </a:spcBef>
              <a:spcAft>
                <a:spcPct val="0"/>
              </a:spcAft>
            </a:pPr>
            <a:r>
              <a:rPr lang="nl-NL" sz="2000" kern="0" dirty="0">
                <a:solidFill>
                  <a:srgbClr val="002C62"/>
                </a:solidFill>
                <a:latin typeface="+mj-lt"/>
                <a:ea typeface="Geneva"/>
              </a:rPr>
              <a:t>2</a:t>
            </a:r>
          </a:p>
          <a:p>
            <a:endParaRPr lang="nl-NL" sz="20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21F890A-EEA5-D7BE-C0F5-F3BEB7388CF4}"/>
              </a:ext>
            </a:extLst>
          </p:cNvPr>
          <p:cNvSpPr txBox="1"/>
          <p:nvPr/>
        </p:nvSpPr>
        <p:spPr>
          <a:xfrm>
            <a:off x="3225805" y="3939891"/>
            <a:ext cx="5040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ts val="400"/>
              </a:spcBef>
              <a:spcAft>
                <a:spcPct val="0"/>
              </a:spcAft>
            </a:pPr>
            <a:r>
              <a:rPr lang="nl-NL" sz="2000" kern="0" dirty="0">
                <a:solidFill>
                  <a:srgbClr val="002C62"/>
                </a:solidFill>
                <a:latin typeface="+mj-lt"/>
                <a:ea typeface="Geneva"/>
              </a:rPr>
              <a:t>1</a:t>
            </a:r>
          </a:p>
          <a:p>
            <a:endParaRPr lang="nl-NL" sz="2000" dirty="0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0BF3E835-0C82-DA92-02E5-BC7549C92AEC}"/>
              </a:ext>
            </a:extLst>
          </p:cNvPr>
          <p:cNvCxnSpPr/>
          <p:nvPr/>
        </p:nvCxnSpPr>
        <p:spPr>
          <a:xfrm>
            <a:off x="3743332" y="4143196"/>
            <a:ext cx="5159760" cy="0"/>
          </a:xfrm>
          <a:prstGeom prst="line">
            <a:avLst/>
          </a:prstGeom>
          <a:ln w="6350">
            <a:solidFill>
              <a:schemeClr val="bg2">
                <a:lumMod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2275ED6B-6840-215D-1C55-89DF123EB446}"/>
              </a:ext>
            </a:extLst>
          </p:cNvPr>
          <p:cNvSpPr txBox="1"/>
          <p:nvPr/>
        </p:nvSpPr>
        <p:spPr>
          <a:xfrm>
            <a:off x="3204246" y="5761179"/>
            <a:ext cx="5040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ts val="400"/>
              </a:spcBef>
              <a:spcAft>
                <a:spcPct val="0"/>
              </a:spcAft>
            </a:pPr>
            <a:r>
              <a:rPr lang="nl-NL" sz="2000" kern="0" dirty="0">
                <a:solidFill>
                  <a:srgbClr val="002C62"/>
                </a:solidFill>
                <a:latin typeface="+mj-lt"/>
                <a:ea typeface="Geneva"/>
              </a:rPr>
              <a:t>0</a:t>
            </a:r>
          </a:p>
          <a:p>
            <a:endParaRPr lang="nl-NL" sz="2000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033572A-4F2C-D31B-A464-F9E797C8679C}"/>
              </a:ext>
            </a:extLst>
          </p:cNvPr>
          <p:cNvSpPr txBox="1"/>
          <p:nvPr/>
        </p:nvSpPr>
        <p:spPr>
          <a:xfrm>
            <a:off x="8261480" y="6024553"/>
            <a:ext cx="5040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ts val="400"/>
              </a:spcBef>
              <a:spcAft>
                <a:spcPct val="0"/>
              </a:spcAft>
            </a:pPr>
            <a:r>
              <a:rPr lang="nl-NL" sz="2000" kern="0" dirty="0">
                <a:solidFill>
                  <a:srgbClr val="002C62"/>
                </a:solidFill>
                <a:latin typeface="+mj-lt"/>
                <a:ea typeface="Geneva"/>
              </a:rPr>
              <a:t>1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BFD959E-0A47-A777-E479-81241571EB2E}"/>
              </a:ext>
            </a:extLst>
          </p:cNvPr>
          <p:cNvSpPr txBox="1"/>
          <p:nvPr/>
        </p:nvSpPr>
        <p:spPr>
          <a:xfrm>
            <a:off x="3570710" y="6056100"/>
            <a:ext cx="5040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ts val="400"/>
              </a:spcBef>
              <a:spcAft>
                <a:spcPct val="0"/>
              </a:spcAft>
            </a:pPr>
            <a:r>
              <a:rPr lang="nl-NL" sz="2000" kern="0" dirty="0">
                <a:solidFill>
                  <a:srgbClr val="002C62"/>
                </a:solidFill>
                <a:latin typeface="+mj-lt"/>
                <a:ea typeface="Geneva"/>
              </a:rPr>
              <a:t>0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813148043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 POWERPOINT">
  <a:themeElements>
    <a:clrScheme name="ga30">
      <a:dk1>
        <a:srgbClr val="109890"/>
      </a:dk1>
      <a:lt1>
        <a:sysClr val="window" lastClr="FFFFFF"/>
      </a:lt1>
      <a:dk2>
        <a:srgbClr val="109890"/>
      </a:dk2>
      <a:lt2>
        <a:srgbClr val="EEECE1"/>
      </a:lt2>
      <a:accent1>
        <a:srgbClr val="F3DB32"/>
      </a:accent1>
      <a:accent2>
        <a:srgbClr val="00B1EB"/>
      </a:accent2>
      <a:accent3>
        <a:srgbClr val="BCCE00"/>
      </a:accent3>
      <a:accent4>
        <a:srgbClr val="E500B5"/>
      </a:accent4>
      <a:accent5>
        <a:srgbClr val="4BACC6"/>
      </a:accent5>
      <a:accent6>
        <a:srgbClr val="F3DB32"/>
      </a:accent6>
      <a:hlink>
        <a:srgbClr val="0000FF"/>
      </a:hlink>
      <a:folHlink>
        <a:srgbClr val="800080"/>
      </a:folHlink>
    </a:clrScheme>
    <a:fontScheme name="Aangepas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5695319171774FBA1B916E98E94DFF" ma:contentTypeVersion="18" ma:contentTypeDescription="Een nieuw document maken." ma:contentTypeScope="" ma:versionID="285cff1e67c8ff23f9fe32e8a580ff02">
  <xsd:schema xmlns:xsd="http://www.w3.org/2001/XMLSchema" xmlns:xs="http://www.w3.org/2001/XMLSchema" xmlns:p="http://schemas.microsoft.com/office/2006/metadata/properties" xmlns:ns2="3acb529b-4231-4174-8a36-49761d3c2e8c" xmlns:ns3="9a98aacf-7a55-4385-adf2-16b5a97983cf" targetNamespace="http://schemas.microsoft.com/office/2006/metadata/properties" ma:root="true" ma:fieldsID="824155badea884aa859a6922c8acf969" ns2:_="" ns3:_="">
    <xsd:import namespace="3acb529b-4231-4174-8a36-49761d3c2e8c"/>
    <xsd:import namespace="9a98aacf-7a55-4385-adf2-16b5a97983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b529b-4231-4174-8a36-49761d3c2e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06c506cc-09e8-4481-a1bd-954a9d4185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8aacf-7a55-4385-adf2-16b5a97983c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bff3595-39b4-47af-b080-a53db04b94ce}" ma:internalName="TaxCatchAll" ma:showField="CatchAllData" ma:web="9a98aacf-7a55-4385-adf2-16b5a97983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cb529b-4231-4174-8a36-49761d3c2e8c">
      <Terms xmlns="http://schemas.microsoft.com/office/infopath/2007/PartnerControls"/>
    </lcf76f155ced4ddcb4097134ff3c332f>
    <TaxCatchAll xmlns="9a98aacf-7a55-4385-adf2-16b5a97983cf" xsi:nil="true"/>
  </documentManagement>
</p:properties>
</file>

<file path=customXml/itemProps1.xml><?xml version="1.0" encoding="utf-8"?>
<ds:datastoreItem xmlns:ds="http://schemas.openxmlformats.org/officeDocument/2006/customXml" ds:itemID="{0DBCC9A0-4571-4337-9A9C-A994944A48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b529b-4231-4174-8a36-49761d3c2e8c"/>
    <ds:schemaRef ds:uri="9a98aacf-7a55-4385-adf2-16b5a97983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0AC594-EF81-429C-A99D-34A69EEA2B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DACA2A-C946-469A-AC50-8CB498EC33D3}">
  <ds:schemaRefs>
    <ds:schemaRef ds:uri="http://schemas.microsoft.com/office/2006/metadata/properties"/>
    <ds:schemaRef ds:uri="http://schemas.microsoft.com/office/infopath/2007/PartnerControls"/>
    <ds:schemaRef ds:uri="3acb529b-4231-4174-8a36-49761d3c2e8c"/>
    <ds:schemaRef ds:uri="9a98aacf-7a55-4385-adf2-16b5a97983c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983</Words>
  <Application>Microsoft Office PowerPoint</Application>
  <PresentationFormat>Breedbeeld</PresentationFormat>
  <Paragraphs>304</Paragraphs>
  <Slides>28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Cambria Math</vt:lpstr>
      <vt:lpstr>Geneva</vt:lpstr>
      <vt:lpstr>Symbol</vt:lpstr>
      <vt:lpstr>Tahoma</vt:lpstr>
      <vt:lpstr>Times New Roman</vt:lpstr>
      <vt:lpstr>Wingdings</vt:lpstr>
      <vt:lpstr>sjabloon POWERPOINT</vt:lpstr>
      <vt:lpstr>Introductie</vt:lpstr>
      <vt:lpstr>Inhoud</vt:lpstr>
      <vt:lpstr>Systeembetrouwbaarheid</vt:lpstr>
      <vt:lpstr>Dijktraject als seriesysteem</vt:lpstr>
      <vt:lpstr>Basisbegrippen</vt:lpstr>
      <vt:lpstr>Faalkans seriesysteem</vt:lpstr>
      <vt:lpstr>Faalkans seriesysteem</vt:lpstr>
      <vt:lpstr>Correlatie tussen grenstoestandfuncties berekenen</vt:lpstr>
      <vt:lpstr>Hockeystick-effect  Pas bij grote correlatie wordt het effect van afhankelijkheid op de gecombineerde kans merkbaar</vt:lpstr>
      <vt:lpstr>Benadering</vt:lpstr>
      <vt:lpstr>Benaderend combineren mechanismen en vakken</vt:lpstr>
      <vt:lpstr>Benaderend combineren mechanismen en vakken</vt:lpstr>
      <vt:lpstr>Vergeet-mij-nietjes</vt:lpstr>
      <vt:lpstr>Praktijkvoorbeeld: wat kun je ermee?</vt:lpstr>
      <vt:lpstr>PowerPoint-presentatie</vt:lpstr>
      <vt:lpstr>Vergeet-mij-nietjes</vt:lpstr>
      <vt:lpstr>Lengte-effect</vt:lpstr>
      <vt:lpstr>Lengte-effect</vt:lpstr>
      <vt:lpstr>Lengte-effect</vt:lpstr>
      <vt:lpstr>Verschalen doorsnede naar vak</vt:lpstr>
      <vt:lpstr>Ruimtelijke variabiliteit van een variabele</vt:lpstr>
      <vt:lpstr>Ruimtelijke variabiliteit van een variabele</vt:lpstr>
      <vt:lpstr>Ruimtelijke variabiliteit van de grenstoestandfunctie</vt:lpstr>
      <vt:lpstr>Verschaling doorsnedekans naar homogene lengte</vt:lpstr>
      <vt:lpstr>Verschaling doorsnedekans naar homogene lengte</vt:lpstr>
      <vt:lpstr>Aandachtspunten bij verschalen</vt:lpstr>
      <vt:lpstr>Vergeet-mij-nietjes lengte-effect</vt:lpstr>
      <vt:lpstr>Bedankt voor uw aandacht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/>
  <cp:keywords/>
  <dc:description/>
  <cp:lastModifiedBy>Ruben Jongejan</cp:lastModifiedBy>
  <cp:revision>39</cp:revision>
  <cp:lastPrinted>2015-11-03T20:50:18Z</cp:lastPrinted>
  <dcterms:created xsi:type="dcterms:W3CDTF">2015-11-02T14:45:54Z</dcterms:created>
  <dcterms:modified xsi:type="dcterms:W3CDTF">2024-03-07T13:26:21Z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0x010100045695319171774FBA1B916E98E94DFF</vt:lpwstr>
  </property>
  <property fmtid="{D5CDD505-2E9C-101B-9397-08002B2CF9AE}" pid="3" name="MediaServiceImageTags">
    <vt:lpwstr/>
  </property>
</Properties>
</file>